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8.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732" r:id="rId2"/>
    <p:sldMasterId id="2147483747" r:id="rId3"/>
    <p:sldMasterId id="2147483762" r:id="rId4"/>
    <p:sldMasterId id="2147483777" r:id="rId5"/>
    <p:sldMasterId id="2147483853" r:id="rId6"/>
    <p:sldMasterId id="2147483864" r:id="rId7"/>
    <p:sldMasterId id="2147483880" r:id="rId8"/>
    <p:sldMasterId id="2147483893" r:id="rId9"/>
    <p:sldMasterId id="2147483906" r:id="rId10"/>
    <p:sldMasterId id="2147483916" r:id="rId11"/>
    <p:sldMasterId id="2147483929" r:id="rId12"/>
    <p:sldMasterId id="2147483972" r:id="rId13"/>
    <p:sldMasterId id="2147483982" r:id="rId14"/>
    <p:sldMasterId id="2147484019" r:id="rId15"/>
    <p:sldMasterId id="2147484036" r:id="rId16"/>
    <p:sldMasterId id="2147484041" r:id="rId17"/>
    <p:sldMasterId id="2147484098" r:id="rId18"/>
    <p:sldMasterId id="2147484111" r:id="rId19"/>
  </p:sldMasterIdLst>
  <p:notesMasterIdLst>
    <p:notesMasterId r:id="rId29"/>
  </p:notesMasterIdLst>
  <p:handoutMasterIdLst>
    <p:handoutMasterId r:id="rId30"/>
  </p:handoutMasterIdLst>
  <p:sldIdLst>
    <p:sldId id="601" r:id="rId20"/>
    <p:sldId id="602" r:id="rId21"/>
    <p:sldId id="587" r:id="rId22"/>
    <p:sldId id="588" r:id="rId23"/>
    <p:sldId id="590" r:id="rId24"/>
    <p:sldId id="600" r:id="rId25"/>
    <p:sldId id="599" r:id="rId26"/>
    <p:sldId id="603" r:id="rId27"/>
    <p:sldId id="60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
          <p15:clr>
            <a:srgbClr val="A4A3A4"/>
          </p15:clr>
        </p15:guide>
        <p15:guide id="2" orient="horz" pos="2163">
          <p15:clr>
            <a:srgbClr val="A4A3A4"/>
          </p15:clr>
        </p15:guide>
        <p15:guide id="3" orient="horz" pos="2731">
          <p15:clr>
            <a:srgbClr val="A4A3A4"/>
          </p15:clr>
        </p15:guide>
        <p15:guide id="4" pos="5470">
          <p15:clr>
            <a:srgbClr val="A4A3A4"/>
          </p15:clr>
        </p15:guide>
        <p15:guide id="5" pos="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reese" initials="r"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0ED"/>
    <a:srgbClr val="7F5BAB"/>
    <a:srgbClr val="BE4B49"/>
    <a:srgbClr val="FF9A99"/>
    <a:srgbClr val="D1403C"/>
    <a:srgbClr val="FF00FF"/>
    <a:srgbClr val="0071C5"/>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3" autoAdjust="0"/>
    <p:restoredTop sz="98315" autoAdjust="0"/>
  </p:normalViewPr>
  <p:slideViewPr>
    <p:cSldViewPr snapToGrid="0">
      <p:cViewPr varScale="1">
        <p:scale>
          <a:sx n="70" d="100"/>
          <a:sy n="70" d="100"/>
        </p:scale>
        <p:origin x="1416" y="48"/>
      </p:cViewPr>
      <p:guideLst>
        <p:guide orient="horz" pos="431"/>
        <p:guide orient="horz" pos="2163"/>
        <p:guide orient="horz" pos="2731"/>
        <p:guide pos="5470"/>
        <p:guide pos="287"/>
      </p:guideLst>
    </p:cSldViewPr>
  </p:slideViewPr>
  <p:notesTextViewPr>
    <p:cViewPr>
      <p:scale>
        <a:sx n="100" d="100"/>
        <a:sy n="100" d="100"/>
      </p:scale>
      <p:origin x="0" y="0"/>
    </p:cViewPr>
  </p:notesTextViewPr>
  <p:sorterViewPr>
    <p:cViewPr>
      <p:scale>
        <a:sx n="100" d="100"/>
        <a:sy n="100" d="100"/>
      </p:scale>
      <p:origin x="0" y="3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pPr/>
              <a:t>06-Nov-15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pPr/>
              <a:t>‹#›</a:t>
            </a:fld>
            <a:endParaRPr lang="en-US"/>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FC5FE-6F0D-D34A-8EE6-C95B4F5F4DC8}" type="datetimeFigureOut">
              <a:rPr lang="en-US" smtClean="0"/>
              <a:pPr/>
              <a:t>06-Nov-15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C8689-8455-3546-ADF9-3B7273760F66}" type="slidenum">
              <a:rPr lang="en-US" smtClean="0"/>
              <a:pPr/>
              <a:t>‹#›</a:t>
            </a:fld>
            <a:endParaRPr lang="en-US"/>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570747-02DC-4031-A3CB-F8BE9D9C9B40}"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63650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570747-02DC-4031-A3CB-F8BE9D9C9B40}"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673414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Master" Target="../slideMasters/slideMaster10.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4.xml"/><Relationship Id="rId5" Type="http://schemas.openxmlformats.org/officeDocument/2006/relationships/image" Target="../media/image33.png"/><Relationship Id="rId4" Type="http://schemas.openxmlformats.org/officeDocument/2006/relationships/image" Target="../media/image32.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Master" Target="../slideMasters/slideMaster14.xml"/><Relationship Id="rId5" Type="http://schemas.openxmlformats.org/officeDocument/2006/relationships/image" Target="../media/image33.png"/><Relationship Id="rId4" Type="http://schemas.openxmlformats.org/officeDocument/2006/relationships/image" Target="../media/image37.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Master" Target="../slideMasters/slideMaster14.xml"/><Relationship Id="rId4" Type="http://schemas.openxmlformats.org/officeDocument/2006/relationships/image" Target="../media/image33.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5.xml"/><Relationship Id="rId4" Type="http://schemas.openxmlformats.org/officeDocument/2006/relationships/image" Target="../media/image32.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Master" Target="../slideMasters/slideMaster15.xml"/><Relationship Id="rId4" Type="http://schemas.openxmlformats.org/officeDocument/2006/relationships/image" Target="../media/image37.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Master" Target="../slideMasters/slideMaster15.xml"/><Relationship Id="rId4" Type="http://schemas.openxmlformats.org/officeDocument/2006/relationships/image" Target="../media/image40.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Master" Target="../slideMasters/slideMaster9.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8" descr="PPTCovers-01.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 y="1677989"/>
            <a:ext cx="8270081"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939598"/>
                </a:solidFill>
                <a:latin typeface="Neo Sans Intel" panose="020B0504020202020204" pitchFamily="34" charset="0"/>
                <a:ea typeface="Neo Sans Intel" panose="020B0504020202020204" pitchFamily="34" charset="0"/>
                <a:cs typeface="Neo Sans Intel" panose="020B0504020202020204" pitchFamily="34" charset="0"/>
              </a:rPr>
              <a:t>INTEL CONFIDENTIAL, FOR INTERNAL USE ONLY</a:t>
            </a:r>
          </a:p>
        </p:txBody>
      </p:sp>
      <p:pic>
        <p:nvPicPr>
          <p:cNvPr id="6" name="Picture 10" descr="intel_rgb_3000.pn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974809" y="301630"/>
            <a:ext cx="865585"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6A26AEEE-E74F-45F2-A5BC-FB0E7DE1704F}" type="slidenum">
              <a:rPr lang="en-US" sz="800">
                <a:solidFill>
                  <a:srgbClr val="B4BABD"/>
                </a:solidFill>
                <a:latin typeface="Verdana" panose="020B0604030504040204" pitchFamily="34" charset="0"/>
                <a:ea typeface="Verdana" panose="020B0604030504040204" pitchFamily="34" charset="0"/>
                <a:cs typeface="Verdana" panose="020B0604030504040204" pitchFamily="34" charset="0"/>
              </a:rPr>
              <a:pPr defTabSz="914400" fontAlgn="base">
                <a:spcBef>
                  <a:spcPct val="0"/>
                </a:spcBef>
                <a:spcAft>
                  <a:spcPct val="0"/>
                </a:spcAft>
              </a:pPr>
              <a:t>‹#›</a:t>
            </a:fld>
            <a:endParaRPr lang="en-US" sz="800">
              <a:solidFill>
                <a:srgbClr val="B4BABD"/>
              </a:solidFill>
              <a:latin typeface="Verdana" panose="020B0604030504040204" pitchFamily="34" charset="0"/>
              <a:ea typeface="Verdana" panose="020B0604030504040204" pitchFamily="34" charset="0"/>
              <a:cs typeface="Verdana" panose="020B0604030504040204" pitchFamily="34" charset="0"/>
            </a:endParaRPr>
          </a:p>
        </p:txBody>
      </p:sp>
      <p:sp>
        <p:nvSpPr>
          <p:cNvPr id="48131" name="Rectangle 3"/>
          <p:cNvSpPr>
            <a:spLocks noGrp="1" noChangeArrowheads="1"/>
          </p:cNvSpPr>
          <p:nvPr>
            <p:ph type="ctrTitle"/>
          </p:nvPr>
        </p:nvSpPr>
        <p:spPr>
          <a:xfrm>
            <a:off x="457206" y="2625010"/>
            <a:ext cx="6019277" cy="584775"/>
          </a:xfrm>
        </p:spPr>
        <p:txBody>
          <a:bodyPr wrap="none" anchor="ctr">
            <a:spAutoFit/>
          </a:bodyPr>
          <a:lstStyle>
            <a:lvl1pPr algn="l">
              <a:lnSpc>
                <a:spcPct val="100000"/>
              </a:lnSpc>
              <a:defRPr sz="3800" b="0" i="0">
                <a:solidFill>
                  <a:schemeClr val="bg1"/>
                </a:solidFill>
                <a:latin typeface="Neo Sans Intel"/>
                <a:cs typeface="Neo Sans Intel"/>
              </a:defRPr>
            </a:lvl1pPr>
          </a:lstStyle>
          <a:p>
            <a:r>
              <a:rPr lang="en-US" altLang="ja-JP" smtClean="0"/>
              <a:t>Click to edit Master title style</a:t>
            </a:r>
            <a:endParaRPr lang="en-US" altLang="ja-JP" dirty="0"/>
          </a:p>
        </p:txBody>
      </p:sp>
      <p:sp>
        <p:nvSpPr>
          <p:cNvPr id="48132" name="Rectangle 4"/>
          <p:cNvSpPr>
            <a:spLocks noGrp="1" noChangeArrowheads="1"/>
          </p:cNvSpPr>
          <p:nvPr>
            <p:ph type="subTitle" idx="1"/>
          </p:nvPr>
        </p:nvSpPr>
        <p:spPr>
          <a:xfrm>
            <a:off x="2378242" y="4353397"/>
            <a:ext cx="4466738" cy="282129"/>
          </a:xfrm>
        </p:spPr>
        <p:txBody>
          <a:bodyPr>
            <a:spAutoFit/>
          </a:bodyPr>
          <a:lstStyle>
            <a:lvl1pPr marL="0" indent="0" algn="l">
              <a:lnSpc>
                <a:spcPts val="2160"/>
              </a:lnSpc>
              <a:spcBef>
                <a:spcPts val="0"/>
              </a:spcBef>
              <a:spcAft>
                <a:spcPts val="0"/>
              </a:spcAft>
              <a:defRPr sz="2000" b="0" i="0">
                <a:solidFill>
                  <a:schemeClr val="bg1"/>
                </a:solidFill>
                <a:latin typeface="Neo Sans Intel Medium"/>
                <a:cs typeface="Neo Sans Intel"/>
              </a:defRPr>
            </a:lvl1pPr>
          </a:lstStyle>
          <a:p>
            <a:r>
              <a:rPr lang="en-US" smtClean="0"/>
              <a:t>Click to edit Master subtitle style</a:t>
            </a:r>
            <a:endParaRPr lang="en-US" dirty="0"/>
          </a:p>
        </p:txBody>
      </p:sp>
    </p:spTree>
    <p:extLst>
      <p:ext uri="{BB962C8B-B14F-4D97-AF65-F5344CB8AC3E}">
        <p14:creationId xmlns:p14="http://schemas.microsoft.com/office/powerpoint/2010/main" val="40449888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2493188"/>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447801"/>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447801"/>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Footer Placeholder 4"/>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6" name="Slide Number Placeholder 5"/>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B11C0DEF-8530-4563-AD01-F3DCE1F20754}" type="slidenum">
              <a:rPr lang="en-US"/>
              <a:pPr/>
              <a:t>‹#›</a:t>
            </a:fld>
            <a:endParaRPr lang="en-US"/>
          </a:p>
        </p:txBody>
      </p:sp>
    </p:spTree>
    <p:extLst>
      <p:ext uri="{BB962C8B-B14F-4D97-AF65-F5344CB8AC3E}">
        <p14:creationId xmlns:p14="http://schemas.microsoft.com/office/powerpoint/2010/main" val="40067765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46"/>
            <a:ext cx="8229600" cy="589392"/>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2194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041775" cy="2194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Footer Placeholder 6"/>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8" name="Slide Number Placeholder 7"/>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4CAB4BF3-5D22-46A5-8E4E-735250A7D379}" type="slidenum">
              <a:rPr lang="en-US"/>
              <a:pPr/>
              <a:t>‹#›</a:t>
            </a:fld>
            <a:endParaRPr lang="en-US"/>
          </a:p>
        </p:txBody>
      </p:sp>
    </p:spTree>
    <p:extLst>
      <p:ext uri="{BB962C8B-B14F-4D97-AF65-F5344CB8AC3E}">
        <p14:creationId xmlns:p14="http://schemas.microsoft.com/office/powerpoint/2010/main" val="30165525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Footer Placeholder 2"/>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4" name="Slide Number Placeholder 3"/>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B19A95CA-8B74-4A3F-92CE-BB30643872A5}" type="slidenum">
              <a:rPr lang="en-US"/>
              <a:pPr/>
              <a:t>‹#›</a:t>
            </a:fld>
            <a:endParaRPr lang="en-US"/>
          </a:p>
        </p:txBody>
      </p:sp>
    </p:spTree>
    <p:extLst>
      <p:ext uri="{BB962C8B-B14F-4D97-AF65-F5344CB8AC3E}">
        <p14:creationId xmlns:p14="http://schemas.microsoft.com/office/powerpoint/2010/main" val="9519109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3" name="Slide Number Placeholder 2"/>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A660E4CD-2D7E-4854-BA2D-E4F1082877AD}" type="slidenum">
              <a:rPr lang="en-US"/>
              <a:pPr/>
              <a:t>‹#›</a:t>
            </a:fld>
            <a:endParaRPr lang="en-US"/>
          </a:p>
        </p:txBody>
      </p:sp>
    </p:spTree>
    <p:extLst>
      <p:ext uri="{BB962C8B-B14F-4D97-AF65-F5344CB8AC3E}">
        <p14:creationId xmlns:p14="http://schemas.microsoft.com/office/powerpoint/2010/main" val="9808082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7993"/>
            <a:ext cx="3008313" cy="677108"/>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2"/>
            <a:ext cx="5111750" cy="28684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Footer Placeholder 4"/>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6" name="Slide Number Placeholder 5"/>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F8C56E27-C190-4BDE-9EF1-2749FB28BC50}" type="slidenum">
              <a:rPr lang="en-US"/>
              <a:pPr/>
              <a:t>‹#›</a:t>
            </a:fld>
            <a:endParaRPr lang="en-US"/>
          </a:p>
        </p:txBody>
      </p:sp>
    </p:spTree>
    <p:extLst>
      <p:ext uri="{BB962C8B-B14F-4D97-AF65-F5344CB8AC3E}">
        <p14:creationId xmlns:p14="http://schemas.microsoft.com/office/powerpoint/2010/main" val="21510711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18"/>
            <a:ext cx="5486400" cy="384721"/>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102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Footer Placeholder 4"/>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6" name="Slide Number Placeholder 5"/>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67BC0425-C4C2-4D77-B69E-BFB35B545339}" type="slidenum">
              <a:rPr lang="en-US"/>
              <a:pPr/>
              <a:t>‹#›</a:t>
            </a:fld>
            <a:endParaRPr lang="en-US"/>
          </a:p>
        </p:txBody>
      </p:sp>
    </p:spTree>
    <p:extLst>
      <p:ext uri="{BB962C8B-B14F-4D97-AF65-F5344CB8AC3E}">
        <p14:creationId xmlns:p14="http://schemas.microsoft.com/office/powerpoint/2010/main" val="26994232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1202060" y="1447802"/>
            <a:ext cx="9888861" cy="150971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6CB2C8CD-F70F-4448-92CC-4014C9615176}" type="slidenum">
              <a:rPr lang="en-US"/>
              <a:pPr/>
              <a:t>‹#›</a:t>
            </a:fld>
            <a:endParaRPr lang="en-US"/>
          </a:p>
        </p:txBody>
      </p:sp>
    </p:spTree>
    <p:extLst>
      <p:ext uri="{BB962C8B-B14F-4D97-AF65-F5344CB8AC3E}">
        <p14:creationId xmlns:p14="http://schemas.microsoft.com/office/powerpoint/2010/main" val="309497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6202"/>
            <a:ext cx="1675843" cy="288131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956311" y="76202"/>
            <a:ext cx="2520690" cy="288131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0E22B767-9701-4EDB-B12C-AC9EF86D42EE}" type="slidenum">
              <a:rPr lang="en-US"/>
              <a:pPr/>
              <a:t>‹#›</a:t>
            </a:fld>
            <a:endParaRPr lang="en-US"/>
          </a:p>
        </p:txBody>
      </p:sp>
    </p:spTree>
    <p:extLst>
      <p:ext uri="{BB962C8B-B14F-4D97-AF65-F5344CB8AC3E}">
        <p14:creationId xmlns:p14="http://schemas.microsoft.com/office/powerpoint/2010/main" val="3575612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bo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14" y="0"/>
            <a:ext cx="3913187" cy="562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windriver_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6296027"/>
            <a:ext cx="91440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6" descr="wind_riv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27875" y="6488113"/>
            <a:ext cx="1663700" cy="1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descr="foo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9" y="6297615"/>
            <a:ext cx="1857375"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3" name="Rectangle 13"/>
          <p:cNvSpPr>
            <a:spLocks noGrp="1" noChangeArrowheads="1"/>
          </p:cNvSpPr>
          <p:nvPr>
            <p:ph type="ctrTitle"/>
          </p:nvPr>
        </p:nvSpPr>
        <p:spPr>
          <a:xfrm>
            <a:off x="457200" y="3701969"/>
            <a:ext cx="6172200" cy="1203406"/>
          </a:xfrm>
        </p:spPr>
        <p:txBody>
          <a:bodyPr/>
          <a:lstStyle>
            <a:lvl1pPr>
              <a:defRPr sz="3800"/>
            </a:lvl1pPr>
          </a:lstStyle>
          <a:p>
            <a:pPr lvl="0"/>
            <a:r>
              <a:rPr lang="en-US" noProof="0" smtClean="0"/>
              <a:t>Click to edit Master title style</a:t>
            </a:r>
            <a:endParaRPr lang="en-US" noProof="0" dirty="0" smtClean="0"/>
          </a:p>
        </p:txBody>
      </p:sp>
      <p:sp>
        <p:nvSpPr>
          <p:cNvPr id="20494" name="Rectangle 14"/>
          <p:cNvSpPr>
            <a:spLocks noGrp="1" noChangeArrowheads="1"/>
          </p:cNvSpPr>
          <p:nvPr>
            <p:ph type="subTitle" idx="1"/>
          </p:nvPr>
        </p:nvSpPr>
        <p:spPr>
          <a:xfrm>
            <a:off x="457200" y="5057775"/>
            <a:ext cx="6172200" cy="381000"/>
          </a:xfrm>
        </p:spPr>
        <p:txBody>
          <a:bodyPr/>
          <a:lstStyle>
            <a:lvl1pPr marL="0" indent="0">
              <a:spcBef>
                <a:spcPct val="0"/>
              </a:spcBef>
              <a:buFont typeface="Wingdings" pitchFamily="2" charset="2"/>
              <a:buNone/>
              <a:defRPr sz="2000">
                <a:solidFill>
                  <a:srgbClr val="5F5F5F"/>
                </a:solidFill>
              </a:defRPr>
            </a:lvl1pPr>
          </a:lstStyle>
          <a:p>
            <a:pPr lvl="0"/>
            <a:r>
              <a:rPr lang="en-US" noProof="0" smtClean="0"/>
              <a:t>Click to edit Master subtitle style</a:t>
            </a:r>
          </a:p>
        </p:txBody>
      </p:sp>
    </p:spTree>
    <p:extLst>
      <p:ext uri="{BB962C8B-B14F-4D97-AF65-F5344CB8AC3E}">
        <p14:creationId xmlns:p14="http://schemas.microsoft.com/office/powerpoint/2010/main" val="2977438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1843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5" name="Rectangle 16"/>
          <p:cNvSpPr>
            <a:spLocks noGrp="1" noChangeArrowheads="1"/>
          </p:cNvSpPr>
          <p:nvPr>
            <p:ph type="sldNum" sz="quarter" idx="11"/>
          </p:nvPr>
        </p:nvSpPr>
        <p:spPr>
          <a:ln/>
        </p:spPr>
        <p:txBody>
          <a:bodyPr/>
          <a:lstStyle>
            <a:lvl1pPr>
              <a:defRPr/>
            </a:lvl1pPr>
          </a:lstStyle>
          <a:p>
            <a:pPr>
              <a:defRPr/>
            </a:pPr>
            <a:fld id="{192BCE01-CDEC-447F-811D-F87AF51B724A}" type="slidenum">
              <a:rPr lang="en-US"/>
              <a:pPr>
                <a:defRPr/>
              </a:pPr>
              <a:t>‹#›</a:t>
            </a:fld>
            <a:endParaRPr lang="en-US"/>
          </a:p>
        </p:txBody>
      </p:sp>
    </p:spTree>
    <p:extLst>
      <p:ext uri="{BB962C8B-B14F-4D97-AF65-F5344CB8AC3E}">
        <p14:creationId xmlns:p14="http://schemas.microsoft.com/office/powerpoint/2010/main" val="20856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73288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22180"/>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5" name="Rectangle 16"/>
          <p:cNvSpPr>
            <a:spLocks noGrp="1" noChangeArrowheads="1"/>
          </p:cNvSpPr>
          <p:nvPr>
            <p:ph type="sldNum" sz="quarter" idx="11"/>
          </p:nvPr>
        </p:nvSpPr>
        <p:spPr>
          <a:ln/>
        </p:spPr>
        <p:txBody>
          <a:bodyPr/>
          <a:lstStyle>
            <a:lvl1pPr>
              <a:defRPr/>
            </a:lvl1pPr>
          </a:lstStyle>
          <a:p>
            <a:pPr>
              <a:defRPr/>
            </a:pPr>
            <a:fld id="{FBB593F4-4330-4361-B054-8FB36342CC85}" type="slidenum">
              <a:rPr lang="en-US"/>
              <a:pPr>
                <a:defRPr/>
              </a:pPr>
              <a:t>‹#›</a:t>
            </a:fld>
            <a:endParaRPr lang="en-US"/>
          </a:p>
        </p:txBody>
      </p:sp>
    </p:spTree>
    <p:extLst>
      <p:ext uri="{BB962C8B-B14F-4D97-AF65-F5344CB8AC3E}">
        <p14:creationId xmlns:p14="http://schemas.microsoft.com/office/powerpoint/2010/main" val="147772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1"/>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6" name="Rectangle 16"/>
          <p:cNvSpPr>
            <a:spLocks noGrp="1" noChangeArrowheads="1"/>
          </p:cNvSpPr>
          <p:nvPr>
            <p:ph type="sldNum" sz="quarter" idx="11"/>
          </p:nvPr>
        </p:nvSpPr>
        <p:spPr>
          <a:ln/>
        </p:spPr>
        <p:txBody>
          <a:bodyPr/>
          <a:lstStyle>
            <a:lvl1pPr>
              <a:defRPr/>
            </a:lvl1pPr>
          </a:lstStyle>
          <a:p>
            <a:pPr>
              <a:defRPr/>
            </a:pPr>
            <a:fld id="{93C14009-699B-4A0C-8717-F72AFE76E660}" type="slidenum">
              <a:rPr lang="en-US"/>
              <a:pPr>
                <a:defRPr/>
              </a:pPr>
              <a:t>‹#›</a:t>
            </a:fld>
            <a:endParaRPr lang="en-US"/>
          </a:p>
        </p:txBody>
      </p:sp>
    </p:spTree>
    <p:extLst>
      <p:ext uri="{BB962C8B-B14F-4D97-AF65-F5344CB8AC3E}">
        <p14:creationId xmlns:p14="http://schemas.microsoft.com/office/powerpoint/2010/main" val="30464696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46"/>
            <a:ext cx="8229600" cy="58939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2194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194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8" name="Rectangle 16"/>
          <p:cNvSpPr>
            <a:spLocks noGrp="1" noChangeArrowheads="1"/>
          </p:cNvSpPr>
          <p:nvPr>
            <p:ph type="sldNum" sz="quarter" idx="11"/>
          </p:nvPr>
        </p:nvSpPr>
        <p:spPr>
          <a:ln/>
        </p:spPr>
        <p:txBody>
          <a:bodyPr/>
          <a:lstStyle>
            <a:lvl1pPr>
              <a:defRPr/>
            </a:lvl1pPr>
          </a:lstStyle>
          <a:p>
            <a:pPr>
              <a:defRPr/>
            </a:pPr>
            <a:fld id="{2D24C76C-4A80-4FE9-A500-7676490C3CB7}" type="slidenum">
              <a:rPr lang="en-US"/>
              <a:pPr>
                <a:defRPr/>
              </a:pPr>
              <a:t>‹#›</a:t>
            </a:fld>
            <a:endParaRPr lang="en-US"/>
          </a:p>
        </p:txBody>
      </p:sp>
    </p:spTree>
    <p:extLst>
      <p:ext uri="{BB962C8B-B14F-4D97-AF65-F5344CB8AC3E}">
        <p14:creationId xmlns:p14="http://schemas.microsoft.com/office/powerpoint/2010/main" val="30430441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4" name="Rectangle 16"/>
          <p:cNvSpPr>
            <a:spLocks noGrp="1" noChangeArrowheads="1"/>
          </p:cNvSpPr>
          <p:nvPr>
            <p:ph type="sldNum" sz="quarter" idx="11"/>
          </p:nvPr>
        </p:nvSpPr>
        <p:spPr>
          <a:ln/>
        </p:spPr>
        <p:txBody>
          <a:bodyPr/>
          <a:lstStyle>
            <a:lvl1pPr>
              <a:defRPr/>
            </a:lvl1pPr>
          </a:lstStyle>
          <a:p>
            <a:pPr>
              <a:defRPr/>
            </a:pPr>
            <a:fld id="{8374238B-4586-4789-B598-93B2AF12EA64}" type="slidenum">
              <a:rPr lang="en-US"/>
              <a:pPr>
                <a:defRPr/>
              </a:pPr>
              <a:t>‹#›</a:t>
            </a:fld>
            <a:endParaRPr lang="en-US"/>
          </a:p>
        </p:txBody>
      </p:sp>
    </p:spTree>
    <p:extLst>
      <p:ext uri="{BB962C8B-B14F-4D97-AF65-F5344CB8AC3E}">
        <p14:creationId xmlns:p14="http://schemas.microsoft.com/office/powerpoint/2010/main" val="39170078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3" name="Rectangle 16"/>
          <p:cNvSpPr>
            <a:spLocks noGrp="1" noChangeArrowheads="1"/>
          </p:cNvSpPr>
          <p:nvPr>
            <p:ph type="sldNum" sz="quarter" idx="11"/>
          </p:nvPr>
        </p:nvSpPr>
        <p:spPr>
          <a:ln/>
        </p:spPr>
        <p:txBody>
          <a:bodyPr/>
          <a:lstStyle>
            <a:lvl1pPr>
              <a:defRPr/>
            </a:lvl1pPr>
          </a:lstStyle>
          <a:p>
            <a:pPr>
              <a:defRPr/>
            </a:pPr>
            <a:fld id="{D0580E10-63DA-4A73-BEC2-CE6D04B04236}" type="slidenum">
              <a:rPr lang="en-US"/>
              <a:pPr>
                <a:defRPr/>
              </a:pPr>
              <a:t>‹#›</a:t>
            </a:fld>
            <a:endParaRPr lang="en-US"/>
          </a:p>
        </p:txBody>
      </p:sp>
    </p:spTree>
    <p:extLst>
      <p:ext uri="{BB962C8B-B14F-4D97-AF65-F5344CB8AC3E}">
        <p14:creationId xmlns:p14="http://schemas.microsoft.com/office/powerpoint/2010/main" val="33293958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7993"/>
            <a:ext cx="3008313" cy="67710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28684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6" name="Rectangle 16"/>
          <p:cNvSpPr>
            <a:spLocks noGrp="1" noChangeArrowheads="1"/>
          </p:cNvSpPr>
          <p:nvPr>
            <p:ph type="sldNum" sz="quarter" idx="11"/>
          </p:nvPr>
        </p:nvSpPr>
        <p:spPr>
          <a:ln/>
        </p:spPr>
        <p:txBody>
          <a:bodyPr/>
          <a:lstStyle>
            <a:lvl1pPr>
              <a:defRPr/>
            </a:lvl1pPr>
          </a:lstStyle>
          <a:p>
            <a:pPr>
              <a:defRPr/>
            </a:pPr>
            <a:fld id="{43D39D34-BB89-4758-9DED-EBF8297396B9}" type="slidenum">
              <a:rPr lang="en-US"/>
              <a:pPr>
                <a:defRPr/>
              </a:pPr>
              <a:t>‹#›</a:t>
            </a:fld>
            <a:endParaRPr lang="en-US"/>
          </a:p>
        </p:txBody>
      </p:sp>
    </p:spTree>
    <p:extLst>
      <p:ext uri="{BB962C8B-B14F-4D97-AF65-F5344CB8AC3E}">
        <p14:creationId xmlns:p14="http://schemas.microsoft.com/office/powerpoint/2010/main" val="40626271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18"/>
            <a:ext cx="5486400" cy="38472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dirty="0"/>
              <a:t>|   © </a:t>
            </a:r>
            <a:r>
              <a:rPr lang="en-US" dirty="0" smtClean="0"/>
              <a:t>2013 </a:t>
            </a:r>
            <a:r>
              <a:rPr lang="en-US" dirty="0"/>
              <a:t>Wind River. All Rights Reserved.</a:t>
            </a:r>
          </a:p>
        </p:txBody>
      </p:sp>
      <p:sp>
        <p:nvSpPr>
          <p:cNvPr id="6" name="Rectangle 16"/>
          <p:cNvSpPr>
            <a:spLocks noGrp="1" noChangeArrowheads="1"/>
          </p:cNvSpPr>
          <p:nvPr>
            <p:ph type="sldNum" sz="quarter" idx="11"/>
          </p:nvPr>
        </p:nvSpPr>
        <p:spPr>
          <a:ln/>
        </p:spPr>
        <p:txBody>
          <a:bodyPr/>
          <a:lstStyle>
            <a:lvl1pPr>
              <a:defRPr/>
            </a:lvl1pPr>
          </a:lstStyle>
          <a:p>
            <a:pPr>
              <a:defRPr/>
            </a:pPr>
            <a:fld id="{F62F44C8-B379-4B9A-BC5D-2D037DD2A679}" type="slidenum">
              <a:rPr lang="en-US"/>
              <a:pPr>
                <a:defRPr/>
              </a:pPr>
              <a:t>‹#›</a:t>
            </a:fld>
            <a:endParaRPr lang="en-US"/>
          </a:p>
        </p:txBody>
      </p:sp>
    </p:spTree>
    <p:extLst>
      <p:ext uri="{BB962C8B-B14F-4D97-AF65-F5344CB8AC3E}">
        <p14:creationId xmlns:p14="http://schemas.microsoft.com/office/powerpoint/2010/main" val="18867714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722376" y="4425698"/>
            <a:ext cx="7772400" cy="646331"/>
          </a:xfrm>
          <a:solidFill>
            <a:srgbClr val="000000">
              <a:alpha val="82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z="4000" b="1" cap="all" dirty="0">
                <a:solidFill>
                  <a:schemeClr val="bg1"/>
                </a:solidFill>
              </a:defRPr>
            </a:lvl1pPr>
          </a:lstStyle>
          <a:p>
            <a:pPr lvl="0" eaLnBrk="1" hangingPunct="1"/>
            <a:r>
              <a:rPr lang="en-US" dirty="0" smtClean="0"/>
              <a:t>Click to edit title</a:t>
            </a:r>
            <a:endParaRPr lang="en-US" dirty="0"/>
          </a:p>
        </p:txBody>
      </p:sp>
      <p:sp>
        <p:nvSpPr>
          <p:cNvPr id="3075" name="Rectangle 3"/>
          <p:cNvSpPr>
            <a:spLocks noGrp="1" noChangeArrowheads="1"/>
          </p:cNvSpPr>
          <p:nvPr>
            <p:ph type="subTitle" idx="1" hasCustomPrompt="1"/>
          </p:nvPr>
        </p:nvSpPr>
        <p:spPr bwMode="gray">
          <a:xfrm>
            <a:off x="722376" y="4039267"/>
            <a:ext cx="7772400" cy="369332"/>
          </a:xfrm>
          <a:solidFill>
            <a:srgbClr val="000000">
              <a:alpha val="8117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marL="285750" indent="-285750">
              <a:buNone/>
              <a:defRPr lang="en-US" sz="2000" dirty="0">
                <a:solidFill>
                  <a:schemeClr val="accent2"/>
                </a:solidFill>
                <a:ea typeface="ＭＳ Ｐゴシック" pitchFamily="34" charset="-128"/>
              </a:defRPr>
            </a:lvl1pPr>
          </a:lstStyle>
          <a:p>
            <a:pPr marL="0" lvl="0" indent="0" eaLnBrk="1" hangingPunct="1"/>
            <a:r>
              <a:rPr lang="en-US" dirty="0" smtClean="0"/>
              <a:t>Click to edit subtitle</a:t>
            </a:r>
            <a:endParaRPr lang="en-US" dirty="0"/>
          </a:p>
        </p:txBody>
      </p:sp>
    </p:spTree>
    <p:extLst>
      <p:ext uri="{BB962C8B-B14F-4D97-AF65-F5344CB8AC3E}">
        <p14:creationId xmlns:p14="http://schemas.microsoft.com/office/powerpoint/2010/main" val="35006015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457200" y="1447801"/>
            <a:ext cx="8229600" cy="15717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5256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Subtitle and Content ">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457200" y="1814633"/>
            <a:ext cx="8229600" cy="15717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spAutoFit/>
          </a:bodyPr>
          <a:lstStyle>
            <a:lvl1pPr>
              <a:defRPr/>
            </a:lvl1pPr>
          </a:lstStyle>
          <a:p>
            <a:r>
              <a:rPr lang="en-US" dirty="0" smtClean="0"/>
              <a:t>Click to Add Title</a:t>
            </a:r>
            <a:endParaRPr lang="en-US" dirty="0"/>
          </a:p>
        </p:txBody>
      </p:sp>
      <p:sp>
        <p:nvSpPr>
          <p:cNvPr id="5" name="Text Placeholder 4"/>
          <p:cNvSpPr>
            <a:spLocks noGrp="1"/>
          </p:cNvSpPr>
          <p:nvPr>
            <p:ph type="body" sz="quarter" idx="10" hasCustomPrompt="1"/>
          </p:nvPr>
        </p:nvSpPr>
        <p:spPr>
          <a:xfrm>
            <a:off x="457200" y="1162052"/>
            <a:ext cx="8229600" cy="332399"/>
          </a:xfrm>
        </p:spPr>
        <p:txBody>
          <a:bodyPr lIns="0" tIns="0" rIns="0" bIns="0"/>
          <a:lstStyle>
            <a:lvl1pPr marL="0" indent="0">
              <a:spcBef>
                <a:spcPts val="0"/>
              </a:spcBef>
              <a:buNone/>
              <a:defRPr sz="2400">
                <a:solidFill>
                  <a:schemeClr val="bg2"/>
                </a:solidFill>
              </a:defRPr>
            </a:lvl1pPr>
          </a:lstStyle>
          <a:p>
            <a:pPr lvl="0"/>
            <a:r>
              <a:rPr lang="en-US" dirty="0" smtClean="0"/>
              <a:t>Subtitle</a:t>
            </a:r>
          </a:p>
        </p:txBody>
      </p:sp>
    </p:spTree>
    <p:extLst>
      <p:ext uri="{BB962C8B-B14F-4D97-AF65-F5344CB8AC3E}">
        <p14:creationId xmlns:p14="http://schemas.microsoft.com/office/powerpoint/2010/main" val="399184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8" descr="Intel_logo_white.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971235" y="301625"/>
            <a:ext cx="869156"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FFFFFF"/>
                </a:solidFill>
                <a:latin typeface="Neo Sans Intel" panose="020B0504020202020204" pitchFamily="34" charset="0"/>
                <a:ea typeface="Neo Sans Intel" panose="020B0504020202020204" pitchFamily="34" charset="0"/>
                <a:cs typeface="Neo Sans Intel" panose="020B0504020202020204" pitchFamily="34" charset="0"/>
              </a:rPr>
              <a:t>INTEL CONFIDENTIAL</a:t>
            </a:r>
          </a:p>
        </p:txBody>
      </p:sp>
      <p:sp>
        <p:nvSpPr>
          <p:cNvPr id="2" name="Title 1"/>
          <p:cNvSpPr>
            <a:spLocks noGrp="1"/>
          </p:cNvSpPr>
          <p:nvPr>
            <p:ph type="title"/>
          </p:nvPr>
        </p:nvSpPr>
        <p:spPr>
          <a:xfrm>
            <a:off x="457200" y="2514613"/>
            <a:ext cx="6477000" cy="1362075"/>
          </a:xfrm>
        </p:spPr>
        <p:txBody>
          <a:bodyPr anchor="ctr"/>
          <a:lstStyle>
            <a:lvl1pPr algn="l">
              <a:lnSpc>
                <a:spcPct val="100000"/>
              </a:lnSpc>
              <a:defRPr sz="4000" b="0" i="0" cap="none">
                <a:solidFill>
                  <a:srgbClr val="FFFFFF"/>
                </a:solidFill>
                <a:latin typeface="Neo Sans Intel"/>
                <a:cs typeface="Neo Sans Intel"/>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0"/>
          </p:nvPr>
        </p:nvSpPr>
        <p:spPr bwMode="auto">
          <a:xfrm>
            <a:off x="76203" y="6553200"/>
            <a:ext cx="415528"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smtClean="0">
                <a:solidFill>
                  <a:srgbClr val="FFFFFF"/>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924FDAE4-DC0A-4D5E-B44D-890F6EB509EB}" type="slidenum">
              <a:rPr lang="ja-JP" altLang="en-US"/>
              <a:pPr defTabSz="914400"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3450577276"/>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with Photo">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Autofit/>
          </a:bodyPr>
          <a:lstStyle>
            <a:lvl1pPr marL="0" indent="0">
              <a:buNone/>
              <a:defRPr/>
            </a:lvl1pPr>
          </a:lstStyle>
          <a:p>
            <a:endParaRPr lang="en-US" dirty="0"/>
          </a:p>
        </p:txBody>
      </p:sp>
      <p:sp>
        <p:nvSpPr>
          <p:cNvPr id="2" name="Title 1"/>
          <p:cNvSpPr>
            <a:spLocks noGrp="1"/>
          </p:cNvSpPr>
          <p:nvPr>
            <p:ph type="title" hasCustomPrompt="1"/>
          </p:nvPr>
        </p:nvSpPr>
        <p:spPr>
          <a:xfrm>
            <a:off x="722313" y="4426996"/>
            <a:ext cx="7772400" cy="535531"/>
          </a:xfrm>
          <a:solidFill>
            <a:srgbClr val="000000">
              <a:alpha val="81961"/>
            </a:srgbClr>
          </a:solidFill>
          <a:ln>
            <a:noFill/>
          </a:ln>
        </p:spPr>
        <p:txBody>
          <a:bodyPr vert="horz" wrap="square" lIns="91440" tIns="45720" rIns="91440" bIns="45720" numCol="1" anchor="t" anchorCtr="0" compatLnSpc="1">
            <a:prstTxWarp prst="textNoShape">
              <a:avLst/>
            </a:prstTxWarp>
            <a:spAutoFit/>
          </a:bodyPr>
          <a:lstStyle>
            <a:lvl1pPr>
              <a:defRPr lang="en-US" sz="3200" b="1" kern="0" cap="all">
                <a:solidFill>
                  <a:schemeClr val="bg1"/>
                </a:solidFill>
              </a:defRPr>
            </a:lvl1pPr>
          </a:lstStyle>
          <a:p>
            <a:pPr lvl="0" defTabSz="914400"/>
            <a:r>
              <a:rPr lang="en-US" dirty="0" smtClean="0"/>
              <a:t>Click to Add section title</a:t>
            </a:r>
            <a:endParaRPr lang="en-US" dirty="0"/>
          </a:p>
        </p:txBody>
      </p:sp>
      <p:sp>
        <p:nvSpPr>
          <p:cNvPr id="3" name="Text Placeholder 2"/>
          <p:cNvSpPr>
            <a:spLocks noGrp="1"/>
          </p:cNvSpPr>
          <p:nvPr>
            <p:ph type="body" idx="1" hasCustomPrompt="1"/>
          </p:nvPr>
        </p:nvSpPr>
        <p:spPr bwMode="ltGray">
          <a:xfrm>
            <a:off x="722313" y="4037568"/>
            <a:ext cx="7772400" cy="369332"/>
          </a:xfrm>
          <a:solidFill>
            <a:srgbClr val="000000">
              <a:alpha val="81961"/>
            </a:srgbClr>
          </a:solidFill>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a:t>
            </a:r>
          </a:p>
        </p:txBody>
      </p:sp>
      <p:sp>
        <p:nvSpPr>
          <p:cNvPr id="5" name="TextBox 4"/>
          <p:cNvSpPr txBox="1"/>
          <p:nvPr userDrawn="1"/>
        </p:nvSpPr>
        <p:spPr>
          <a:xfrm>
            <a:off x="438222" y="6545866"/>
            <a:ext cx="125034"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pPr fontAlgn="base">
              <a:spcBef>
                <a:spcPct val="0"/>
              </a:spcBef>
              <a:spcAft>
                <a:spcPct val="0"/>
              </a:spcAft>
            </a:pPr>
            <a:fld id="{58EC7406-F4CC-4ABF-902E-2AF4E70E5C0F}" type="slidenum">
              <a:rPr lang="en-US" smtClean="0">
                <a:solidFill>
                  <a:srgbClr val="FFFFFF"/>
                </a:solidFill>
                <a:ea typeface="ＭＳ Ｐゴシック" pitchFamily="34" charset="-128"/>
              </a:rPr>
              <a:pPr fontAlgn="base">
                <a:spcBef>
                  <a:spcPct val="0"/>
                </a:spcBef>
                <a:spcAft>
                  <a:spcPct val="0"/>
                </a:spcAft>
              </a:pPr>
              <a:t>‹#›</a:t>
            </a:fld>
            <a:endParaRPr lang="en-US" dirty="0" err="1" smtClean="0">
              <a:solidFill>
                <a:srgbClr val="FFFFFF"/>
              </a:solidFill>
              <a:ea typeface="ＭＳ Ｐゴシック" pitchFamily="34" charset="-128"/>
            </a:endParaRPr>
          </a:p>
        </p:txBody>
      </p:sp>
      <p:sp>
        <p:nvSpPr>
          <p:cNvPr id="6" name="TextBox 5"/>
          <p:cNvSpPr txBox="1"/>
          <p:nvPr userDrawn="1"/>
        </p:nvSpPr>
        <p:spPr>
          <a:xfrm>
            <a:off x="654756" y="6545866"/>
            <a:ext cx="1970091"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dirty="0" smtClean="0">
                <a:solidFill>
                  <a:srgbClr val="FFFFFF"/>
                </a:solidFill>
              </a:rPr>
              <a:t>|   © 2013 Wind River. All Rights Reserved.</a:t>
            </a:r>
            <a:endParaRPr lang="en-US" dirty="0">
              <a:solidFill>
                <a:srgbClr val="FFFFFF"/>
              </a:solidFill>
            </a:endParaRPr>
          </a:p>
        </p:txBody>
      </p:sp>
    </p:spTree>
    <p:extLst>
      <p:ext uri="{BB962C8B-B14F-4D97-AF65-F5344CB8AC3E}">
        <p14:creationId xmlns:p14="http://schemas.microsoft.com/office/powerpoint/2010/main" val="4146632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2313" y="4426996"/>
            <a:ext cx="7772400" cy="535531"/>
          </a:xfrm>
          <a:noFill/>
          <a:ln>
            <a:noFill/>
          </a:ln>
        </p:spPr>
        <p:txBody>
          <a:bodyPr vert="horz" wrap="square" lIns="91440" tIns="45720" rIns="91440" bIns="45720" numCol="1" anchor="t" anchorCtr="0" compatLnSpc="1">
            <a:prstTxWarp prst="textNoShape">
              <a:avLst/>
            </a:prstTxWarp>
            <a:spAutoFit/>
          </a:bodyPr>
          <a:lstStyle>
            <a:lvl1pPr>
              <a:defRPr lang="en-US" sz="3200" b="1" kern="0" cap="all">
                <a:solidFill>
                  <a:schemeClr val="tx1"/>
                </a:solidFill>
              </a:defRPr>
            </a:lvl1pPr>
          </a:lstStyle>
          <a:p>
            <a:pPr lvl="0" defTabSz="914400"/>
            <a:r>
              <a:rPr lang="en-US" dirty="0" smtClean="0"/>
              <a:t>Click to Add section title</a:t>
            </a:r>
            <a:endParaRPr lang="en-US" dirty="0"/>
          </a:p>
        </p:txBody>
      </p:sp>
      <p:sp>
        <p:nvSpPr>
          <p:cNvPr id="5" name="Text Placeholder 2"/>
          <p:cNvSpPr>
            <a:spLocks noGrp="1"/>
          </p:cNvSpPr>
          <p:nvPr>
            <p:ph type="body" idx="1" hasCustomPrompt="1"/>
          </p:nvPr>
        </p:nvSpPr>
        <p:spPr>
          <a:xfrm>
            <a:off x="722313" y="4037568"/>
            <a:ext cx="7772400" cy="369332"/>
          </a:xfrm>
          <a:noFill/>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a:t>
            </a:r>
          </a:p>
        </p:txBody>
      </p:sp>
    </p:spTree>
    <p:extLst>
      <p:ext uri="{BB962C8B-B14F-4D97-AF65-F5344CB8AC3E}">
        <p14:creationId xmlns:p14="http://schemas.microsoft.com/office/powerpoint/2010/main" val="6985891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447801"/>
            <a:ext cx="4038600" cy="15717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447801"/>
            <a:ext cx="4038600" cy="15717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99478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457200" y="1600200"/>
            <a:ext cx="4040188" cy="42473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a:t>
            </a:r>
          </a:p>
        </p:txBody>
      </p:sp>
      <p:sp>
        <p:nvSpPr>
          <p:cNvPr id="4" name="Content Placeholder 3"/>
          <p:cNvSpPr>
            <a:spLocks noGrp="1"/>
          </p:cNvSpPr>
          <p:nvPr>
            <p:ph sz="half" idx="2" hasCustomPrompt="1"/>
          </p:nvPr>
        </p:nvSpPr>
        <p:spPr>
          <a:xfrm>
            <a:off x="457200" y="2024931"/>
            <a:ext cx="4040188" cy="15717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8" y="1600200"/>
            <a:ext cx="4041775" cy="424732"/>
          </a:xfr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a:t>
            </a:r>
          </a:p>
        </p:txBody>
      </p:sp>
      <p:sp>
        <p:nvSpPr>
          <p:cNvPr id="6" name="Content Placeholder 5"/>
          <p:cNvSpPr>
            <a:spLocks noGrp="1"/>
          </p:cNvSpPr>
          <p:nvPr>
            <p:ph sz="quarter" idx="4" hasCustomPrompt="1"/>
          </p:nvPr>
        </p:nvSpPr>
        <p:spPr>
          <a:xfrm>
            <a:off x="4645028" y="2024931"/>
            <a:ext cx="4041775" cy="157171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70035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16996"/>
            <a:ext cx="8229600" cy="535531"/>
          </a:xfrm>
        </p:spPr>
        <p:txBody>
          <a:bodyPr/>
          <a:lstStyle>
            <a:lvl1pPr>
              <a:defRPr>
                <a:solidFill>
                  <a:schemeClr val="tx1"/>
                </a:solidFill>
              </a:defRPr>
            </a:lvl1pPr>
          </a:lstStyle>
          <a:p>
            <a:r>
              <a:rPr lang="en-US" dirty="0" smtClean="0"/>
              <a:t>Click to Add Title</a:t>
            </a:r>
            <a:endParaRPr lang="en-US" dirty="0"/>
          </a:p>
        </p:txBody>
      </p:sp>
    </p:spTree>
    <p:extLst>
      <p:ext uri="{BB962C8B-B14F-4D97-AF65-F5344CB8AC3E}">
        <p14:creationId xmlns:p14="http://schemas.microsoft.com/office/powerpoint/2010/main" val="403663684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597418"/>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p:cNvSpPr>
            <a:spLocks noChangeArrowheads="1"/>
          </p:cNvSpPr>
          <p:nvPr userDrawn="1"/>
        </p:nvSpPr>
        <p:spPr bwMode="gray">
          <a:xfrm>
            <a:off x="800100" y="990600"/>
            <a:ext cx="7543800" cy="4495800"/>
          </a:xfrm>
          <a:prstGeom prst="rect">
            <a:avLst/>
          </a:prstGeom>
          <a:gradFill flip="none" rotWithShape="1">
            <a:gsLst>
              <a:gs pos="0">
                <a:schemeClr val="accent1">
                  <a:lumMod val="50000"/>
                </a:schemeClr>
              </a:gs>
              <a:gs pos="100000">
                <a:schemeClr val="accent1">
                  <a:shade val="100000"/>
                  <a:satMod val="115000"/>
                </a:schemeClr>
              </a:gs>
            </a:gsLst>
            <a:lin ang="16200000" scaled="1"/>
            <a:tileRect/>
          </a:gradFill>
          <a:ln>
            <a:noFill/>
          </a:ln>
          <a:effectLst>
            <a:outerShdw blurRad="50800" dist="38100" dir="2700000" algn="tl" rotWithShape="0">
              <a:prstClr val="black">
                <a:alpha val="40000"/>
              </a:prstClr>
            </a:outerShdw>
          </a:effectLst>
          <a:extLst/>
        </p:spPr>
        <p:txBody>
          <a:bodyPr wrap="square" lIns="365760" tIns="548640" rIns="365760" bIns="274320" anchor="t"/>
          <a:lstStyle/>
          <a:p>
            <a:pPr marL="114300" indent="-114300" defTabSz="449263" fontAlgn="base">
              <a:lnSpc>
                <a:spcPct val="90000"/>
              </a:lnSpc>
              <a:spcBef>
                <a:spcPct val="0"/>
              </a:spcBef>
              <a:spcAft>
                <a:spcPct val="0"/>
              </a:spcAft>
            </a:pPr>
            <a:endParaRPr lang="en-US" sz="3200" dirty="0">
              <a:solidFill>
                <a:srgbClr val="FFFFFF"/>
              </a:solidFill>
              <a:ea typeface="ＭＳ Ｐゴシック" pitchFamily="34" charset="-128"/>
            </a:endParaRPr>
          </a:p>
        </p:txBody>
      </p:sp>
      <p:sp>
        <p:nvSpPr>
          <p:cNvPr id="2" name="Title 1"/>
          <p:cNvSpPr>
            <a:spLocks noGrp="1"/>
          </p:cNvSpPr>
          <p:nvPr>
            <p:ph type="title" hasCustomPrompt="1"/>
          </p:nvPr>
        </p:nvSpPr>
        <p:spPr bwMode="white">
          <a:xfrm>
            <a:off x="1295400" y="1447802"/>
            <a:ext cx="6629400" cy="535531"/>
          </a:xfrm>
        </p:spPr>
        <p:txBody>
          <a:bodyPr anchor="t"/>
          <a:lstStyle>
            <a:lvl1pPr marL="173038" indent="-173038">
              <a:defRPr>
                <a:solidFill>
                  <a:schemeClr val="bg1"/>
                </a:solidFill>
              </a:defRPr>
            </a:lvl1pPr>
          </a:lstStyle>
          <a:p>
            <a:r>
              <a:rPr lang="en-US" dirty="0" smtClean="0"/>
              <a:t>“Click to add quote.”</a:t>
            </a:r>
            <a:endParaRPr lang="en-US" dirty="0"/>
          </a:p>
        </p:txBody>
      </p:sp>
      <p:sp>
        <p:nvSpPr>
          <p:cNvPr id="5" name="Text Placeholder 4"/>
          <p:cNvSpPr>
            <a:spLocks noGrp="1"/>
          </p:cNvSpPr>
          <p:nvPr>
            <p:ph type="body" sz="quarter" idx="3" hasCustomPrompt="1"/>
          </p:nvPr>
        </p:nvSpPr>
        <p:spPr bwMode="white">
          <a:xfrm>
            <a:off x="3883026" y="4495800"/>
            <a:ext cx="4041775" cy="369332"/>
          </a:xfrm>
        </p:spPr>
        <p:txBody>
          <a:bodyPr lIns="0" rIns="0" anchor="t"/>
          <a:lstStyle>
            <a:lvl1pPr marL="0" indent="0" algn="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 Author/Source</a:t>
            </a:r>
          </a:p>
        </p:txBody>
      </p:sp>
    </p:spTree>
    <p:extLst>
      <p:ext uri="{BB962C8B-B14F-4D97-AF65-F5344CB8AC3E}">
        <p14:creationId xmlns:p14="http://schemas.microsoft.com/office/powerpoint/2010/main" val="22559063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1" descr="WindRiver_Websafe_lrg.pn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66036" y="2819402"/>
            <a:ext cx="700405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userDrawn="1"/>
        </p:nvSpPr>
        <p:spPr>
          <a:xfrm>
            <a:off x="438222" y="6545866"/>
            <a:ext cx="125034"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pPr fontAlgn="base">
              <a:spcBef>
                <a:spcPct val="0"/>
              </a:spcBef>
              <a:spcAft>
                <a:spcPct val="0"/>
              </a:spcAft>
            </a:pPr>
            <a:fld id="{58EC7406-F4CC-4ABF-902E-2AF4E70E5C0F}" type="slidenum">
              <a:rPr lang="en-US" smtClean="0">
                <a:solidFill>
                  <a:srgbClr val="FFFFFF">
                    <a:lumMod val="50000"/>
                  </a:srgbClr>
                </a:solidFill>
                <a:ea typeface="ＭＳ Ｐゴシック" pitchFamily="34" charset="-128"/>
              </a:rPr>
              <a:pPr fontAlgn="base">
                <a:spcBef>
                  <a:spcPct val="0"/>
                </a:spcBef>
                <a:spcAft>
                  <a:spcPct val="0"/>
                </a:spcAft>
              </a:pPr>
              <a:t>‹#›</a:t>
            </a:fld>
            <a:endParaRPr lang="en-US" dirty="0" err="1" smtClean="0">
              <a:solidFill>
                <a:srgbClr val="FFFFFF">
                  <a:lumMod val="50000"/>
                </a:srgbClr>
              </a:solidFill>
              <a:ea typeface="ＭＳ Ｐゴシック" pitchFamily="34" charset="-128"/>
            </a:endParaRPr>
          </a:p>
        </p:txBody>
      </p:sp>
      <p:sp>
        <p:nvSpPr>
          <p:cNvPr id="10" name="TextBox 9"/>
          <p:cNvSpPr txBox="1"/>
          <p:nvPr userDrawn="1"/>
        </p:nvSpPr>
        <p:spPr>
          <a:xfrm>
            <a:off x="654756" y="6545866"/>
            <a:ext cx="1970091"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dirty="0" smtClean="0">
                <a:solidFill>
                  <a:srgbClr val="FFFFFF">
                    <a:lumMod val="50000"/>
                  </a:srgbClr>
                </a:solidFill>
              </a:rPr>
              <a:t>|   © </a:t>
            </a:r>
            <a:r>
              <a:rPr lang="en-US" dirty="0" smtClean="0"/>
              <a:t>2013</a:t>
            </a:r>
            <a:r>
              <a:rPr lang="en-US" dirty="0" smtClean="0">
                <a:solidFill>
                  <a:srgbClr val="FFFFFF">
                    <a:lumMod val="50000"/>
                  </a:srgbClr>
                </a:solidFill>
              </a:rPr>
              <a:t> Wind River. All Rights Reserved.</a:t>
            </a:r>
            <a:endParaRPr lang="en-US" dirty="0">
              <a:solidFill>
                <a:srgbClr val="FFFFFF">
                  <a:lumMod val="50000"/>
                </a:srgbClr>
              </a:solidFill>
            </a:endParaRPr>
          </a:p>
        </p:txBody>
      </p:sp>
    </p:spTree>
    <p:extLst>
      <p:ext uri="{BB962C8B-B14F-4D97-AF65-F5344CB8AC3E}">
        <p14:creationId xmlns:p14="http://schemas.microsoft.com/office/powerpoint/2010/main" val="4619657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92196" name="Rectangle 4"/>
          <p:cNvSpPr>
            <a:spLocks noGrp="1" noChangeArrowheads="1"/>
          </p:cNvSpPr>
          <p:nvPr>
            <p:ph type="ctrTitle" sz="quarter"/>
          </p:nvPr>
        </p:nvSpPr>
        <p:spPr>
          <a:xfrm>
            <a:off x="1219200" y="1676402"/>
            <a:ext cx="7772400" cy="1470025"/>
          </a:xfrm>
          <a:prstGeom prst="rect">
            <a:avLst/>
          </a:prstGeom>
        </p:spPr>
        <p:txBody>
          <a:bodyPr lIns="91440" tIns="45720" rIns="91440" bIns="45720" anchor="ctr"/>
          <a:lstStyle>
            <a:lvl1pPr algn="r">
              <a:defRPr lang="en-US" sz="3600" kern="1200" baseline="0" dirty="0">
                <a:solidFill>
                  <a:srgbClr val="FFFFFF"/>
                </a:solidFill>
                <a:latin typeface="Neo Sans Intel Medium" pitchFamily="34" charset="0"/>
                <a:ea typeface="ＭＳ Ｐゴシック" pitchFamily="-111" charset="-128"/>
                <a:cs typeface="Neo Sans Intel Medium" pitchFamily="34" charset="0"/>
              </a:defRPr>
            </a:lvl1pPr>
          </a:lstStyle>
          <a:p>
            <a:r>
              <a:rPr lang="en-US" smtClean="0"/>
              <a:t>Click to edit Master title style</a:t>
            </a:r>
            <a:endParaRPr lang="en-US" dirty="0"/>
          </a:p>
        </p:txBody>
      </p:sp>
      <p:sp>
        <p:nvSpPr>
          <p:cNvPr id="392197" name="Rectangle 5"/>
          <p:cNvSpPr>
            <a:spLocks noGrp="1" noChangeArrowheads="1"/>
          </p:cNvSpPr>
          <p:nvPr>
            <p:ph type="subTitle" sz="quarter" idx="1"/>
          </p:nvPr>
        </p:nvSpPr>
        <p:spPr>
          <a:xfrm>
            <a:off x="2133601" y="3810000"/>
            <a:ext cx="6794645" cy="1279236"/>
          </a:xfrm>
          <a:prstGeom prst="rect">
            <a:avLst/>
          </a:prstGeom>
        </p:spPr>
        <p:txBody>
          <a:bodyPr lIns="91440" tIns="45720" rIns="91440" bIns="45720" anchor="ctr"/>
          <a:lstStyle>
            <a:lvl1pPr marL="0" indent="0" algn="r">
              <a:buFontTx/>
              <a:buNone/>
              <a:defRPr lang="en-US" sz="2400" kern="1200" baseline="0" dirty="0">
                <a:solidFill>
                  <a:srgbClr val="FFFFFF"/>
                </a:solidFill>
                <a:latin typeface="Neo Sans Intel Medium" pitchFamily="34" charset="0"/>
                <a:ea typeface="ＭＳ Ｐゴシック" pitchFamily="-111" charset="-128"/>
                <a:cs typeface="Neo Sans Intel Medium" pitchFamily="34" charset="0"/>
              </a:defRPr>
            </a:lvl1pPr>
          </a:lstStyle>
          <a:p>
            <a:r>
              <a:rPr lang="en-US" smtClean="0"/>
              <a:t>Click to edit Master subtitle style</a:t>
            </a:r>
            <a:endParaRPr lang="en-US" dirty="0"/>
          </a:p>
        </p:txBody>
      </p:sp>
      <p:sp>
        <p:nvSpPr>
          <p:cNvPr id="4"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p>
        </p:txBody>
      </p:sp>
      <p:sp>
        <p:nvSpPr>
          <p:cNvPr id="5" name="Slide Number Placeholder 22"/>
          <p:cNvSpPr>
            <a:spLocks noGrp="1"/>
          </p:cNvSpPr>
          <p:nvPr>
            <p:ph type="sldNum" sz="quarter" idx="11"/>
          </p:nvPr>
        </p:nvSpPr>
        <p:spPr>
          <a:xfrm>
            <a:off x="1"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2EF63A76-6E69-4834-A596-ADE8374F37CE}"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144513245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2" y="158750"/>
            <a:ext cx="8231187" cy="889000"/>
          </a:xfrm>
          <a:prstGeom prst="rect">
            <a:avLst/>
          </a:prstGeom>
        </p:spPr>
        <p:txBody>
          <a:bodyPr anchor="ctr"/>
          <a:lstStyle>
            <a:lvl1pPr>
              <a:defRPr sz="3200">
                <a:solidFill>
                  <a:srgbClr val="FFFFFF"/>
                </a:solidFill>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5614" y="1201738"/>
            <a:ext cx="8237537" cy="4767262"/>
          </a:xfrm>
          <a:prstGeom prst="rect">
            <a:avLst/>
          </a:prstGeom>
        </p:spPr>
        <p:txBody>
          <a:bodyPr/>
          <a:lstStyle>
            <a:lvl1pPr>
              <a:defRPr sz="2800">
                <a:solidFill>
                  <a:srgbClr val="FFFFFF"/>
                </a:solidFill>
                <a:latin typeface="Neo Sans Intel Medium" pitchFamily="34" charset="0"/>
              </a:defRPr>
            </a:lvl1pPr>
            <a:lvl2pPr>
              <a:defRPr sz="2400" b="0">
                <a:solidFill>
                  <a:srgbClr val="FFFFFF"/>
                </a:solidFill>
                <a:latin typeface="Neo Sans Intel Medium" pitchFamily="34" charset="0"/>
              </a:defRPr>
            </a:lvl2pPr>
            <a:lvl3pPr>
              <a:defRPr sz="2000">
                <a:solidFill>
                  <a:srgbClr val="FFFFFF"/>
                </a:solidFill>
                <a:latin typeface="Neo Sans Intel Medium" pitchFamily="34" charset="0"/>
              </a:defRPr>
            </a:lvl3pPr>
            <a:lvl4pPr>
              <a:defRPr sz="1800">
                <a:solidFill>
                  <a:srgbClr val="FFFFFF"/>
                </a:solidFill>
                <a:latin typeface="Neo Sans Intel Medium" pitchFamily="34" charset="0"/>
              </a:defRPr>
            </a:lvl4pPr>
            <a:lvl5pPr>
              <a:defRPr sz="1600">
                <a:solidFill>
                  <a:srgbClr val="FFFFFF"/>
                </a:solidFill>
                <a:latin typeface="Neo Sans Intel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5" name="Slide Number Placeholder 22"/>
          <p:cNvSpPr>
            <a:spLocks noGrp="1"/>
          </p:cNvSpPr>
          <p:nvPr>
            <p:ph type="sldNum" sz="quarter" idx="11"/>
          </p:nvPr>
        </p:nvSpPr>
        <p:spPr>
          <a:xfrm>
            <a:off x="1"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C43174BA-6853-4EAE-8F52-0D8B7970E75F}"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1043124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8" descr="intel_wht_rgb_3000.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123013" y="2473328"/>
            <a:ext cx="2897981" cy="191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2021262"/>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2" y="158750"/>
            <a:ext cx="8231187" cy="889000"/>
          </a:xfrm>
          <a:prstGeom prst="rect">
            <a:avLst/>
          </a:prstGeom>
        </p:spPr>
        <p:txBody>
          <a:bodyPr anchor="ctr"/>
          <a:lstStyle>
            <a:lvl1pPr>
              <a:defRPr sz="3200">
                <a:solidFill>
                  <a:srgbClr val="FFFFFF"/>
                </a:solidFill>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4" y="1201739"/>
            <a:ext cx="4041775" cy="4713734"/>
          </a:xfrm>
          <a:prstGeom prst="rect">
            <a:avLst/>
          </a:prstGeom>
        </p:spPr>
        <p:txBody>
          <a:bodyPr/>
          <a:lstStyle>
            <a:lvl1pPr>
              <a:defRPr sz="2400">
                <a:solidFill>
                  <a:srgbClr val="FFFFFF"/>
                </a:solidFill>
                <a:latin typeface="Neo Sans Intel Medium" pitchFamily="34" charset="0"/>
              </a:defRPr>
            </a:lvl1pPr>
            <a:lvl2pPr>
              <a:defRPr sz="2000">
                <a:solidFill>
                  <a:srgbClr val="FFFFFF"/>
                </a:solidFill>
                <a:latin typeface="Neo Sans Intel Medium" pitchFamily="34" charset="0"/>
              </a:defRPr>
            </a:lvl2pPr>
            <a:lvl3pPr>
              <a:defRPr sz="1800">
                <a:solidFill>
                  <a:srgbClr val="FFFFFF"/>
                </a:solidFill>
                <a:latin typeface="Neo Sans Intel Medium" pitchFamily="34" charset="0"/>
              </a:defRPr>
            </a:lvl3pPr>
            <a:lvl4pPr>
              <a:defRPr sz="1600">
                <a:solidFill>
                  <a:srgbClr val="FFFFFF"/>
                </a:solidFill>
                <a:latin typeface="Neo Sans Intel Medium" pitchFamily="34" charset="0"/>
              </a:defRPr>
            </a:lvl4pPr>
            <a:lvl5pPr>
              <a:defRPr sz="1400">
                <a:solidFill>
                  <a:srgbClr val="FFFFFF"/>
                </a:solidFill>
                <a:latin typeface="Neo Sans Intel Medium"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9789" y="1201739"/>
            <a:ext cx="4043362" cy="4702292"/>
          </a:xfrm>
          <a:prstGeom prst="rect">
            <a:avLst/>
          </a:prstGeom>
        </p:spPr>
        <p:txBody>
          <a:bodyPr/>
          <a:lstStyle>
            <a:lvl1pPr algn="l" defTabSz="457200" rtl="0" eaLnBrk="0" fontAlgn="base" hangingPunct="0">
              <a:spcBef>
                <a:spcPct val="20000"/>
              </a:spcBef>
              <a:spcAft>
                <a:spcPct val="0"/>
              </a:spcAft>
              <a:buFont typeface="Arial" charset="0"/>
              <a:defRPr lang="en-US" sz="2400" kern="1200" dirty="0" smtClean="0">
                <a:solidFill>
                  <a:srgbClr val="FFFFFF"/>
                </a:solidFill>
                <a:latin typeface="Neo Sans Intel Medium" pitchFamily="34" charset="0"/>
                <a:ea typeface="ＭＳ Ｐゴシック" pitchFamily="-111" charset="-128"/>
                <a:cs typeface="ＭＳ Ｐゴシック" pitchFamily="-111" charset="-128"/>
              </a:defRPr>
            </a:lvl1pPr>
            <a:lvl2pPr algn="l" defTabSz="457200" rtl="0" eaLnBrk="0" fontAlgn="base" hangingPunct="0">
              <a:spcBef>
                <a:spcPct val="20000"/>
              </a:spcBef>
              <a:spcAft>
                <a:spcPct val="0"/>
              </a:spcAft>
              <a:buFont typeface="Arial" charset="0"/>
              <a:defRPr lang="en-US" sz="2000" kern="1200" dirty="0" smtClean="0">
                <a:solidFill>
                  <a:srgbClr val="FFFFFF"/>
                </a:solidFill>
                <a:latin typeface="Neo Sans Intel Medium" pitchFamily="34" charset="0"/>
                <a:ea typeface="ＭＳ Ｐゴシック" pitchFamily="-111" charset="-128"/>
                <a:cs typeface="ＭＳ Ｐゴシック" pitchFamily="-111" charset="-128"/>
              </a:defRPr>
            </a:lvl2pPr>
            <a:lvl3pPr algn="l" defTabSz="457200" rtl="0" eaLnBrk="0" fontAlgn="base" hangingPunct="0">
              <a:spcBef>
                <a:spcPct val="20000"/>
              </a:spcBef>
              <a:spcAft>
                <a:spcPct val="0"/>
              </a:spcAft>
              <a:buFont typeface="Arial" charset="0"/>
              <a:defRPr lang="en-US" sz="1800" kern="1200" dirty="0" smtClean="0">
                <a:solidFill>
                  <a:srgbClr val="FFFFFF"/>
                </a:solidFill>
                <a:latin typeface="Neo Sans Intel Medium" pitchFamily="34" charset="0"/>
                <a:ea typeface="ＭＳ Ｐゴシック" pitchFamily="-111" charset="-128"/>
                <a:cs typeface="ＭＳ Ｐゴシック" pitchFamily="-111" charset="-128"/>
              </a:defRPr>
            </a:lvl3pPr>
            <a:lvl4pPr algn="l" defTabSz="457200" rtl="0" eaLnBrk="0" fontAlgn="base" hangingPunct="0">
              <a:spcBef>
                <a:spcPct val="20000"/>
              </a:spcBef>
              <a:spcAft>
                <a:spcPct val="0"/>
              </a:spcAft>
              <a:buFont typeface="Arial" charset="0"/>
              <a:defRPr lang="en-US" sz="1600" kern="1200" dirty="0" smtClean="0">
                <a:solidFill>
                  <a:srgbClr val="FFFFFF"/>
                </a:solidFill>
                <a:latin typeface="Neo Sans Intel Medium" pitchFamily="34" charset="0"/>
                <a:ea typeface="ＭＳ Ｐゴシック" pitchFamily="-111" charset="-128"/>
                <a:cs typeface="ＭＳ Ｐゴシック" pitchFamily="-111" charset="-128"/>
              </a:defRPr>
            </a:lvl4pPr>
            <a:lvl5pPr algn="l" defTabSz="457200" rtl="0" eaLnBrk="0" fontAlgn="base" hangingPunct="0">
              <a:spcBef>
                <a:spcPct val="20000"/>
              </a:spcBef>
              <a:spcAft>
                <a:spcPct val="0"/>
              </a:spcAft>
              <a:buFont typeface="Arial" charset="0"/>
              <a:defRPr lang="en-US" sz="1400" kern="1200" dirty="0">
                <a:solidFill>
                  <a:srgbClr val="FFFFFF"/>
                </a:solidFill>
                <a:latin typeface="Neo Sans Intel Medium" pitchFamily="34" charset="0"/>
                <a:ea typeface="ＭＳ Ｐゴシック" pitchFamily="-111" charset="-128"/>
                <a:cs typeface="ＭＳ Ｐゴシック" pitchFamily="-111"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6" name="Slide Number Placeholder 22"/>
          <p:cNvSpPr>
            <a:spLocks noGrp="1"/>
          </p:cNvSpPr>
          <p:nvPr>
            <p:ph type="sldNum" sz="quarter" idx="11"/>
          </p:nvPr>
        </p:nvSpPr>
        <p:spPr>
          <a:xfrm>
            <a:off x="1"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09F0B41D-04E5-4A68-9F4E-F765E28B1C35}"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21173511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2" descr="intSFT_w.eps"/>
          <p:cNvPicPr>
            <a:picLocks noChangeAspect="1"/>
          </p:cNvPicPr>
          <p:nvPr userDrawn="1"/>
        </p:nvPicPr>
        <p:blipFill>
          <a:blip r:embed="rId2">
            <a:extLst>
              <a:ext uri="{28A0092B-C50C-407E-A947-70E740481C1C}">
                <a14:useLocalDpi xmlns:a14="http://schemas.microsoft.com/office/drawing/2010/main" val="0"/>
              </a:ext>
            </a:extLst>
          </a:blip>
          <a:srcRect l="4047" r="2625" b="8128"/>
          <a:stretch>
            <a:fillRect/>
          </a:stretch>
        </p:blipFill>
        <p:spPr bwMode="auto">
          <a:xfrm>
            <a:off x="2971800" y="1371602"/>
            <a:ext cx="2895600" cy="241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4" name="Slide Number Placeholder 22"/>
          <p:cNvSpPr>
            <a:spLocks noGrp="1"/>
          </p:cNvSpPr>
          <p:nvPr>
            <p:ph type="sldNum" sz="quarter" idx="11"/>
          </p:nvPr>
        </p:nvSpPr>
        <p:spPr>
          <a:xfrm>
            <a:off x="1"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CFB1226F-C0DC-431C-AD76-F097B13EFB5E}"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394290434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Main Content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18"/>
          <p:cNvSpPr>
            <a:spLocks noChangeArrowheads="1"/>
          </p:cNvSpPr>
          <p:nvPr userDrawn="1"/>
        </p:nvSpPr>
        <p:spPr bwMode="auto">
          <a:xfrm>
            <a:off x="366715" y="1793884"/>
            <a:ext cx="8407400" cy="4168775"/>
          </a:xfrm>
          <a:prstGeom prst="rect">
            <a:avLst/>
          </a:prstGeom>
          <a:noFill/>
          <a:ln w="9525">
            <a:noFill/>
            <a:miter lim="800000"/>
            <a:headEnd/>
            <a:tailEnd/>
          </a:ln>
          <a:effectLst/>
        </p:spPr>
        <p:txBody>
          <a:bodyPr lIns="81567" tIns="40784" rIns="81567" bIns="40784" anchorCtr="1"/>
          <a:lstStyle/>
          <a:p>
            <a:pPr marL="201235" indent="-201235" defTabSz="571478" fontAlgn="base">
              <a:spcBef>
                <a:spcPct val="0"/>
              </a:spcBef>
              <a:spcAft>
                <a:spcPct val="0"/>
              </a:spcAft>
              <a:buFont typeface="Wingdings" pitchFamily="2" charset="2"/>
              <a:buChar char=""/>
            </a:pPr>
            <a:endParaRPr lang="en-US" sz="2100" dirty="0">
              <a:solidFill>
                <a:srgbClr val="FFFFFF"/>
              </a:solidFill>
              <a:effectLst>
                <a:outerShdw blurRad="38100" dist="38100" dir="2700000" algn="tl">
                  <a:srgbClr val="000000"/>
                </a:outerShdw>
              </a:effectLst>
            </a:endParaRPr>
          </a:p>
        </p:txBody>
      </p:sp>
      <p:sp>
        <p:nvSpPr>
          <p:cNvPr id="30" name="Freeform 29"/>
          <p:cNvSpPr/>
          <p:nvPr userDrawn="1"/>
        </p:nvSpPr>
        <p:spPr>
          <a:xfrm>
            <a:off x="372442" y="3768188"/>
            <a:ext cx="4197977" cy="1031503"/>
          </a:xfrm>
          <a:custGeom>
            <a:avLst/>
            <a:gdLst>
              <a:gd name="connsiteX0" fmla="*/ 5232400 w 5537200"/>
              <a:gd name="connsiteY0" fmla="*/ 0 h 635000"/>
              <a:gd name="connsiteX1" fmla="*/ 1117600 w 5537200"/>
              <a:gd name="connsiteY1" fmla="*/ 12700 h 635000"/>
              <a:gd name="connsiteX2" fmla="*/ 749300 w 5537200"/>
              <a:gd name="connsiteY2" fmla="*/ 406400 h 635000"/>
              <a:gd name="connsiteX3" fmla="*/ 0 w 5537200"/>
              <a:gd name="connsiteY3" fmla="*/ 406400 h 635000"/>
              <a:gd name="connsiteX4" fmla="*/ 0 w 5537200"/>
              <a:gd name="connsiteY4" fmla="*/ 635000 h 635000"/>
              <a:gd name="connsiteX5" fmla="*/ 5537200 w 5537200"/>
              <a:gd name="connsiteY5" fmla="*/ 635000 h 635000"/>
              <a:gd name="connsiteX6" fmla="*/ 5537200 w 5537200"/>
              <a:gd name="connsiteY6" fmla="*/ 317500 h 635000"/>
              <a:gd name="connsiteX7" fmla="*/ 5232400 w 5537200"/>
              <a:gd name="connsiteY7" fmla="*/ 0 h 635000"/>
              <a:gd name="connsiteX0" fmla="*/ 6508750 w 6813550"/>
              <a:gd name="connsiteY0" fmla="*/ 0 h 635000"/>
              <a:gd name="connsiteX1" fmla="*/ 2393950 w 6813550"/>
              <a:gd name="connsiteY1" fmla="*/ 12700 h 635000"/>
              <a:gd name="connsiteX2" fmla="*/ 2025650 w 6813550"/>
              <a:gd name="connsiteY2" fmla="*/ 406400 h 635000"/>
              <a:gd name="connsiteX3" fmla="*/ 1276350 w 6813550"/>
              <a:gd name="connsiteY3" fmla="*/ 406400 h 635000"/>
              <a:gd name="connsiteX4" fmla="*/ 0 w 6813550"/>
              <a:gd name="connsiteY4" fmla="*/ 635000 h 635000"/>
              <a:gd name="connsiteX5" fmla="*/ 6813550 w 6813550"/>
              <a:gd name="connsiteY5" fmla="*/ 635000 h 635000"/>
              <a:gd name="connsiteX6" fmla="*/ 6813550 w 6813550"/>
              <a:gd name="connsiteY6" fmla="*/ 317500 h 635000"/>
              <a:gd name="connsiteX7" fmla="*/ 6508750 w 6813550"/>
              <a:gd name="connsiteY7" fmla="*/ 0 h 635000"/>
              <a:gd name="connsiteX0" fmla="*/ 6518275 w 6823075"/>
              <a:gd name="connsiteY0" fmla="*/ 0 h 635000"/>
              <a:gd name="connsiteX1" fmla="*/ 2403475 w 6823075"/>
              <a:gd name="connsiteY1" fmla="*/ 12700 h 635000"/>
              <a:gd name="connsiteX2" fmla="*/ 2035175 w 6823075"/>
              <a:gd name="connsiteY2" fmla="*/ 406400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2403475 w 6823075"/>
              <a:gd name="connsiteY1" fmla="*/ 12700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755650 w 6823075"/>
              <a:gd name="connsiteY1" fmla="*/ 23735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746125 w 6823075"/>
              <a:gd name="connsiteY1" fmla="*/ 56840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774700 w 6823075"/>
              <a:gd name="connsiteY1" fmla="*/ 12700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1328 w 6816128"/>
              <a:gd name="connsiteY0" fmla="*/ 0 h 635000"/>
              <a:gd name="connsiteX1" fmla="*/ 767753 w 6816128"/>
              <a:gd name="connsiteY1" fmla="*/ 12700 h 635000"/>
              <a:gd name="connsiteX2" fmla="*/ 456603 w 6816128"/>
              <a:gd name="connsiteY2" fmla="*/ 406401 h 635000"/>
              <a:gd name="connsiteX3" fmla="*/ 0 w 6816128"/>
              <a:gd name="connsiteY3" fmla="*/ 398355 h 635000"/>
              <a:gd name="connsiteX4" fmla="*/ 2578 w 6816128"/>
              <a:gd name="connsiteY4" fmla="*/ 635000 h 635000"/>
              <a:gd name="connsiteX5" fmla="*/ 6816128 w 6816128"/>
              <a:gd name="connsiteY5" fmla="*/ 635000 h 635000"/>
              <a:gd name="connsiteX6" fmla="*/ 6816128 w 6816128"/>
              <a:gd name="connsiteY6" fmla="*/ 317500 h 635000"/>
              <a:gd name="connsiteX7" fmla="*/ 6511328 w 6816128"/>
              <a:gd name="connsiteY7" fmla="*/ 0 h 635000"/>
              <a:gd name="connsiteX0" fmla="*/ 6511328 w 6816128"/>
              <a:gd name="connsiteY0" fmla="*/ 0 h 635000"/>
              <a:gd name="connsiteX1" fmla="*/ 767753 w 6816128"/>
              <a:gd name="connsiteY1" fmla="*/ 12700 h 635000"/>
              <a:gd name="connsiteX2" fmla="*/ 456603 w 6816128"/>
              <a:gd name="connsiteY2" fmla="*/ 406401 h 635000"/>
              <a:gd name="connsiteX3" fmla="*/ 0 w 6816128"/>
              <a:gd name="connsiteY3" fmla="*/ 414447 h 635000"/>
              <a:gd name="connsiteX4" fmla="*/ 2578 w 6816128"/>
              <a:gd name="connsiteY4" fmla="*/ 635000 h 635000"/>
              <a:gd name="connsiteX5" fmla="*/ 6816128 w 6816128"/>
              <a:gd name="connsiteY5" fmla="*/ 635000 h 635000"/>
              <a:gd name="connsiteX6" fmla="*/ 6816128 w 6816128"/>
              <a:gd name="connsiteY6" fmla="*/ 317500 h 635000"/>
              <a:gd name="connsiteX7" fmla="*/ 6511328 w 6816128"/>
              <a:gd name="connsiteY7" fmla="*/ 0 h 635000"/>
              <a:gd name="connsiteX0" fmla="*/ 6511328 w 6816128"/>
              <a:gd name="connsiteY0" fmla="*/ 0 h 635000"/>
              <a:gd name="connsiteX1" fmla="*/ 413475 w 6816128"/>
              <a:gd name="connsiteY1" fmla="*/ 4654 h 635000"/>
              <a:gd name="connsiteX2" fmla="*/ 456603 w 6816128"/>
              <a:gd name="connsiteY2" fmla="*/ 406401 h 635000"/>
              <a:gd name="connsiteX3" fmla="*/ 0 w 6816128"/>
              <a:gd name="connsiteY3" fmla="*/ 414447 h 635000"/>
              <a:gd name="connsiteX4" fmla="*/ 2578 w 6816128"/>
              <a:gd name="connsiteY4" fmla="*/ 635000 h 635000"/>
              <a:gd name="connsiteX5" fmla="*/ 6816128 w 6816128"/>
              <a:gd name="connsiteY5" fmla="*/ 635000 h 635000"/>
              <a:gd name="connsiteX6" fmla="*/ 6816128 w 6816128"/>
              <a:gd name="connsiteY6" fmla="*/ 317500 h 635000"/>
              <a:gd name="connsiteX7" fmla="*/ 6511328 w 6816128"/>
              <a:gd name="connsiteY7" fmla="*/ 0 h 635000"/>
              <a:gd name="connsiteX0" fmla="*/ 6928125 w 7232925"/>
              <a:gd name="connsiteY0" fmla="*/ 0 h 635000"/>
              <a:gd name="connsiteX1" fmla="*/ 830272 w 7232925"/>
              <a:gd name="connsiteY1" fmla="*/ 4654 h 635000"/>
              <a:gd name="connsiteX2" fmla="*/ 873400 w 7232925"/>
              <a:gd name="connsiteY2" fmla="*/ 406401 h 635000"/>
              <a:gd name="connsiteX3" fmla="*/ 0 w 7232925"/>
              <a:gd name="connsiteY3" fmla="*/ 414447 h 635000"/>
              <a:gd name="connsiteX4" fmla="*/ 419375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830272 w 7232925"/>
              <a:gd name="connsiteY1" fmla="*/ 4654 h 635000"/>
              <a:gd name="connsiteX2" fmla="*/ 546909 w 7232925"/>
              <a:gd name="connsiteY2" fmla="*/ 406401 h 635000"/>
              <a:gd name="connsiteX3" fmla="*/ 0 w 7232925"/>
              <a:gd name="connsiteY3" fmla="*/ 414447 h 635000"/>
              <a:gd name="connsiteX4" fmla="*/ 419375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830272 w 7232925"/>
              <a:gd name="connsiteY1" fmla="*/ 4654 h 635000"/>
              <a:gd name="connsiteX2" fmla="*/ 546909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3392 h 638392"/>
              <a:gd name="connsiteX1" fmla="*/ 1073404 w 7232925"/>
              <a:gd name="connsiteY1" fmla="*/ 0 h 638392"/>
              <a:gd name="connsiteX2" fmla="*/ 546909 w 7232925"/>
              <a:gd name="connsiteY2" fmla="*/ 409793 h 638392"/>
              <a:gd name="connsiteX3" fmla="*/ 0 w 7232925"/>
              <a:gd name="connsiteY3" fmla="*/ 417839 h 638392"/>
              <a:gd name="connsiteX4" fmla="*/ 2578 w 7232925"/>
              <a:gd name="connsiteY4" fmla="*/ 638392 h 638392"/>
              <a:gd name="connsiteX5" fmla="*/ 7232925 w 7232925"/>
              <a:gd name="connsiteY5" fmla="*/ 638392 h 638392"/>
              <a:gd name="connsiteX6" fmla="*/ 7232925 w 7232925"/>
              <a:gd name="connsiteY6" fmla="*/ 320892 h 638392"/>
              <a:gd name="connsiteX7" fmla="*/ 6928125 w 7232925"/>
              <a:gd name="connsiteY7" fmla="*/ 3392 h 638392"/>
              <a:gd name="connsiteX0" fmla="*/ 6928125 w 7232925"/>
              <a:gd name="connsiteY0" fmla="*/ 0 h 635000"/>
              <a:gd name="connsiteX1" fmla="*/ 1066458 w 7232925"/>
              <a:gd name="connsiteY1" fmla="*/ 4654 h 635000"/>
              <a:gd name="connsiteX2" fmla="*/ 546909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66458 w 7232925"/>
              <a:gd name="connsiteY1" fmla="*/ 4654 h 635000"/>
              <a:gd name="connsiteX2" fmla="*/ 817828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17828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87294 w 7232925"/>
              <a:gd name="connsiteY2" fmla="*/ 454676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10881 w 7232925"/>
              <a:gd name="connsiteY2" fmla="*/ 422492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96988 w 7232925"/>
              <a:gd name="connsiteY2" fmla="*/ 422492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17829 w 7232925"/>
              <a:gd name="connsiteY2" fmla="*/ 559270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2255 w 7232925"/>
              <a:gd name="connsiteY2" fmla="*/ 486857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2255 w 7232925"/>
              <a:gd name="connsiteY2" fmla="*/ 486857 h 635000"/>
              <a:gd name="connsiteX3" fmla="*/ 0 w 7232925"/>
              <a:gd name="connsiteY3" fmla="*/ 486859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2255 w 7232925"/>
              <a:gd name="connsiteY2" fmla="*/ 486857 h 635000"/>
              <a:gd name="connsiteX3" fmla="*/ 0 w 7232925"/>
              <a:gd name="connsiteY3" fmla="*/ 462721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9201 w 7232925"/>
              <a:gd name="connsiteY2" fmla="*/ 470765 h 635000"/>
              <a:gd name="connsiteX3" fmla="*/ 0 w 7232925"/>
              <a:gd name="connsiteY3" fmla="*/ 462721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7046217 w 7232925"/>
              <a:gd name="connsiteY0" fmla="*/ 0 h 635000"/>
              <a:gd name="connsiteX1" fmla="*/ 1087298 w 7232925"/>
              <a:gd name="connsiteY1" fmla="*/ 4654 h 635000"/>
              <a:gd name="connsiteX2" fmla="*/ 769201 w 7232925"/>
              <a:gd name="connsiteY2" fmla="*/ 470765 h 635000"/>
              <a:gd name="connsiteX3" fmla="*/ 0 w 7232925"/>
              <a:gd name="connsiteY3" fmla="*/ 462721 h 635000"/>
              <a:gd name="connsiteX4" fmla="*/ 2578 w 7232925"/>
              <a:gd name="connsiteY4" fmla="*/ 635000 h 635000"/>
              <a:gd name="connsiteX5" fmla="*/ 7232925 w 7232925"/>
              <a:gd name="connsiteY5" fmla="*/ 635000 h 635000"/>
              <a:gd name="connsiteX6" fmla="*/ 7232925 w 7232925"/>
              <a:gd name="connsiteY6" fmla="*/ 317500 h 635000"/>
              <a:gd name="connsiteX7" fmla="*/ 7046217 w 7232925"/>
              <a:gd name="connsiteY7" fmla="*/ 0 h 635000"/>
              <a:gd name="connsiteX0" fmla="*/ 7046217 w 7378804"/>
              <a:gd name="connsiteY0" fmla="*/ 0 h 635000"/>
              <a:gd name="connsiteX1" fmla="*/ 1087298 w 7378804"/>
              <a:gd name="connsiteY1" fmla="*/ 4654 h 635000"/>
              <a:gd name="connsiteX2" fmla="*/ 769201 w 7378804"/>
              <a:gd name="connsiteY2" fmla="*/ 470765 h 635000"/>
              <a:gd name="connsiteX3" fmla="*/ 0 w 7378804"/>
              <a:gd name="connsiteY3" fmla="*/ 462721 h 635000"/>
              <a:gd name="connsiteX4" fmla="*/ 2578 w 7378804"/>
              <a:gd name="connsiteY4" fmla="*/ 635000 h 635000"/>
              <a:gd name="connsiteX5" fmla="*/ 7232925 w 7378804"/>
              <a:gd name="connsiteY5" fmla="*/ 635000 h 635000"/>
              <a:gd name="connsiteX6" fmla="*/ 7378804 w 7378804"/>
              <a:gd name="connsiteY6" fmla="*/ 317500 h 635000"/>
              <a:gd name="connsiteX7" fmla="*/ 7046217 w 7378804"/>
              <a:gd name="connsiteY7" fmla="*/ 0 h 635000"/>
              <a:gd name="connsiteX0" fmla="*/ 7046217 w 7378804"/>
              <a:gd name="connsiteY0" fmla="*/ 0 h 635000"/>
              <a:gd name="connsiteX1" fmla="*/ 1087298 w 7378804"/>
              <a:gd name="connsiteY1" fmla="*/ 4654 h 635000"/>
              <a:gd name="connsiteX2" fmla="*/ 769201 w 7378804"/>
              <a:gd name="connsiteY2" fmla="*/ 470765 h 635000"/>
              <a:gd name="connsiteX3" fmla="*/ 0 w 7378804"/>
              <a:gd name="connsiteY3" fmla="*/ 462721 h 635000"/>
              <a:gd name="connsiteX4" fmla="*/ 2578 w 7378804"/>
              <a:gd name="connsiteY4" fmla="*/ 635000 h 635000"/>
              <a:gd name="connsiteX5" fmla="*/ 7371857 w 7378804"/>
              <a:gd name="connsiteY5" fmla="*/ 635000 h 635000"/>
              <a:gd name="connsiteX6" fmla="*/ 7378804 w 7378804"/>
              <a:gd name="connsiteY6" fmla="*/ 317500 h 635000"/>
              <a:gd name="connsiteX7" fmla="*/ 7046217 w 7378804"/>
              <a:gd name="connsiteY7" fmla="*/ 0 h 635000"/>
              <a:gd name="connsiteX0" fmla="*/ 7046217 w 7378804"/>
              <a:gd name="connsiteY0" fmla="*/ 0 h 1707609"/>
              <a:gd name="connsiteX1" fmla="*/ 1087298 w 7378804"/>
              <a:gd name="connsiteY1" fmla="*/ 4654 h 1707609"/>
              <a:gd name="connsiteX2" fmla="*/ 769201 w 7378804"/>
              <a:gd name="connsiteY2" fmla="*/ 470765 h 1707609"/>
              <a:gd name="connsiteX3" fmla="*/ 0 w 7378804"/>
              <a:gd name="connsiteY3" fmla="*/ 462721 h 1707609"/>
              <a:gd name="connsiteX4" fmla="*/ 2578 w 7378804"/>
              <a:gd name="connsiteY4" fmla="*/ 635000 h 1707609"/>
              <a:gd name="connsiteX5" fmla="*/ 7371857 w 7378804"/>
              <a:gd name="connsiteY5" fmla="*/ 1707609 h 1707609"/>
              <a:gd name="connsiteX6" fmla="*/ 7378804 w 7378804"/>
              <a:gd name="connsiteY6" fmla="*/ 317500 h 1707609"/>
              <a:gd name="connsiteX7" fmla="*/ 7046217 w 7378804"/>
              <a:gd name="connsiteY7" fmla="*/ 0 h 1707609"/>
              <a:gd name="connsiteX0" fmla="*/ 7066529 w 7399116"/>
              <a:gd name="connsiteY0" fmla="*/ 0 h 1707609"/>
              <a:gd name="connsiteX1" fmla="*/ 1107610 w 7399116"/>
              <a:gd name="connsiteY1" fmla="*/ 4654 h 1707609"/>
              <a:gd name="connsiteX2" fmla="*/ 789513 w 7399116"/>
              <a:gd name="connsiteY2" fmla="*/ 470765 h 1707609"/>
              <a:gd name="connsiteX3" fmla="*/ 20312 w 7399116"/>
              <a:gd name="connsiteY3" fmla="*/ 462721 h 1707609"/>
              <a:gd name="connsiteX4" fmla="*/ 24 w 7399116"/>
              <a:gd name="connsiteY4" fmla="*/ 1681125 h 1707609"/>
              <a:gd name="connsiteX5" fmla="*/ 7392169 w 7399116"/>
              <a:gd name="connsiteY5" fmla="*/ 1707609 h 1707609"/>
              <a:gd name="connsiteX6" fmla="*/ 7399116 w 7399116"/>
              <a:gd name="connsiteY6" fmla="*/ 317500 h 1707609"/>
              <a:gd name="connsiteX7" fmla="*/ 7066529 w 7399116"/>
              <a:gd name="connsiteY7" fmla="*/ 0 h 1707609"/>
              <a:gd name="connsiteX0" fmla="*/ 7066529 w 7399116"/>
              <a:gd name="connsiteY0" fmla="*/ 0 h 1720851"/>
              <a:gd name="connsiteX1" fmla="*/ 1107610 w 7399116"/>
              <a:gd name="connsiteY1" fmla="*/ 4654 h 1720851"/>
              <a:gd name="connsiteX2" fmla="*/ 789513 w 7399116"/>
              <a:gd name="connsiteY2" fmla="*/ 470765 h 1720851"/>
              <a:gd name="connsiteX3" fmla="*/ 20312 w 7399116"/>
              <a:gd name="connsiteY3" fmla="*/ 462721 h 1720851"/>
              <a:gd name="connsiteX4" fmla="*/ 24 w 7399116"/>
              <a:gd name="connsiteY4" fmla="*/ 1720851 h 1720851"/>
              <a:gd name="connsiteX5" fmla="*/ 7392169 w 7399116"/>
              <a:gd name="connsiteY5" fmla="*/ 1707609 h 1720851"/>
              <a:gd name="connsiteX6" fmla="*/ 7399116 w 7399116"/>
              <a:gd name="connsiteY6" fmla="*/ 317500 h 1720851"/>
              <a:gd name="connsiteX7" fmla="*/ 7066529 w 7399116"/>
              <a:gd name="connsiteY7" fmla="*/ 0 h 172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9116" h="1720851">
                <a:moveTo>
                  <a:pt x="7066529" y="0"/>
                </a:moveTo>
                <a:lnTo>
                  <a:pt x="1107610" y="4654"/>
                </a:lnTo>
                <a:lnTo>
                  <a:pt x="789513" y="470765"/>
                </a:lnTo>
                <a:lnTo>
                  <a:pt x="20312" y="462721"/>
                </a:lnTo>
                <a:cubicBezTo>
                  <a:pt x="21171" y="541603"/>
                  <a:pt x="-835" y="1641969"/>
                  <a:pt x="24" y="1720851"/>
                </a:cubicBezTo>
                <a:lnTo>
                  <a:pt x="7392169" y="1707609"/>
                </a:lnTo>
                <a:cubicBezTo>
                  <a:pt x="7394485" y="1244239"/>
                  <a:pt x="7396800" y="780870"/>
                  <a:pt x="7399116" y="317500"/>
                </a:cubicBezTo>
                <a:lnTo>
                  <a:pt x="7066529" y="0"/>
                </a:lnTo>
                <a:close/>
              </a:path>
            </a:pathLst>
          </a:custGeom>
          <a:gradFill>
            <a:gsLst>
              <a:gs pos="100000">
                <a:srgbClr val="009900"/>
              </a:gs>
              <a:gs pos="0">
                <a:srgbClr val="45C000"/>
              </a:gs>
            </a:gsLst>
            <a:lin ang="0" scaled="0"/>
          </a:gradFill>
          <a:ln w="9525" cap="flat" cmpd="sng" algn="ctr">
            <a:noFill/>
            <a:prstDash val="solid"/>
            <a:round/>
            <a:headEnd type="none" w="med" len="med"/>
            <a:tailEnd type="none" w="med" len="med"/>
          </a:ln>
          <a:effectLst>
            <a:outerShdw blurRad="101600" dist="50800" dir="5400000" algn="t" rotWithShape="0">
              <a:prstClr val="black">
                <a:alpha val="40000"/>
              </a:prstClr>
            </a:outerShdw>
          </a:effectLst>
        </p:spPr>
        <p:txBody>
          <a:bodyPr vert="horz" wrap="square" lIns="67964" tIns="33984" rIns="67964" bIns="33984" numCol="1" rtlCol="0" anchor="t" anchorCtr="1" compatLnSpc="1">
            <a:prstTxWarp prst="textNoShape">
              <a:avLst/>
            </a:prstTxWarp>
            <a:noAutofit/>
          </a:bodyPr>
          <a:lstStyle/>
          <a:p>
            <a:pPr algn="ctr" defTabSz="571478" fontAlgn="base">
              <a:lnSpc>
                <a:spcPct val="95000"/>
              </a:lnSpc>
              <a:spcBef>
                <a:spcPct val="30000"/>
              </a:spcBef>
              <a:spcAft>
                <a:spcPct val="0"/>
              </a:spcAft>
              <a:buClr>
                <a:srgbClr val="FFFFFF"/>
              </a:buClr>
            </a:pPr>
            <a:endParaRPr lang="en-US" sz="1050" dirty="0">
              <a:solidFill>
                <a:srgbClr val="FFFFFF"/>
              </a:solidFill>
              <a:effectLst>
                <a:outerShdw blurRad="38100" dist="38100" dir="2700000" algn="tl">
                  <a:srgbClr val="000000">
                    <a:alpha val="43137"/>
                  </a:srgbClr>
                </a:outerShdw>
              </a:effectLst>
              <a:latin typeface="Arial Narrow" pitchFamily="34" charset="0"/>
            </a:endParaRPr>
          </a:p>
        </p:txBody>
      </p:sp>
      <p:sp>
        <p:nvSpPr>
          <p:cNvPr id="31" name="Freeform 30"/>
          <p:cNvSpPr/>
          <p:nvPr userDrawn="1"/>
        </p:nvSpPr>
        <p:spPr>
          <a:xfrm>
            <a:off x="10003" y="2496744"/>
            <a:ext cx="5196998" cy="1637486"/>
          </a:xfrm>
          <a:custGeom>
            <a:avLst/>
            <a:gdLst>
              <a:gd name="connsiteX0" fmla="*/ 26126 w 13023669"/>
              <a:gd name="connsiteY0" fmla="*/ 0 h 3905794"/>
              <a:gd name="connsiteX1" fmla="*/ 13023669 w 13023669"/>
              <a:gd name="connsiteY1" fmla="*/ 0 h 3905794"/>
              <a:gd name="connsiteX2" fmla="*/ 12997543 w 13023669"/>
              <a:gd name="connsiteY2" fmla="*/ 3291840 h 3905794"/>
              <a:gd name="connsiteX3" fmla="*/ 5786846 w 13023669"/>
              <a:gd name="connsiteY3" fmla="*/ 3291840 h 3905794"/>
              <a:gd name="connsiteX4" fmla="*/ 5159829 w 13023669"/>
              <a:gd name="connsiteY4" fmla="*/ 3905794 h 3905794"/>
              <a:gd name="connsiteX5" fmla="*/ 0 w 13023669"/>
              <a:gd name="connsiteY5" fmla="*/ 3905794 h 3905794"/>
              <a:gd name="connsiteX6" fmla="*/ 26126 w 13023669"/>
              <a:gd name="connsiteY6" fmla="*/ 0 h 3905794"/>
              <a:gd name="connsiteX0" fmla="*/ 17417 w 13028023"/>
              <a:gd name="connsiteY0" fmla="*/ 0 h 3905794"/>
              <a:gd name="connsiteX1" fmla="*/ 13028023 w 13028023"/>
              <a:gd name="connsiteY1" fmla="*/ 0 h 3905794"/>
              <a:gd name="connsiteX2" fmla="*/ 13001897 w 13028023"/>
              <a:gd name="connsiteY2" fmla="*/ 3291840 h 3905794"/>
              <a:gd name="connsiteX3" fmla="*/ 5791200 w 13028023"/>
              <a:gd name="connsiteY3" fmla="*/ 3291840 h 3905794"/>
              <a:gd name="connsiteX4" fmla="*/ 5164183 w 13028023"/>
              <a:gd name="connsiteY4" fmla="*/ 3905794 h 3905794"/>
              <a:gd name="connsiteX5" fmla="*/ 4354 w 13028023"/>
              <a:gd name="connsiteY5" fmla="*/ 3905794 h 3905794"/>
              <a:gd name="connsiteX6" fmla="*/ 17417 w 13028023"/>
              <a:gd name="connsiteY6" fmla="*/ 0 h 3905794"/>
              <a:gd name="connsiteX0" fmla="*/ 17417 w 13028023"/>
              <a:gd name="connsiteY0" fmla="*/ 0 h 3905794"/>
              <a:gd name="connsiteX1" fmla="*/ 13028023 w 13028023"/>
              <a:gd name="connsiteY1" fmla="*/ 0 h 3905794"/>
              <a:gd name="connsiteX2" fmla="*/ 13028023 w 13028023"/>
              <a:gd name="connsiteY2" fmla="*/ 2268889 h 3905794"/>
              <a:gd name="connsiteX3" fmla="*/ 5791200 w 13028023"/>
              <a:gd name="connsiteY3" fmla="*/ 3291840 h 3905794"/>
              <a:gd name="connsiteX4" fmla="*/ 5164183 w 13028023"/>
              <a:gd name="connsiteY4" fmla="*/ 3905794 h 3905794"/>
              <a:gd name="connsiteX5" fmla="*/ 4354 w 13028023"/>
              <a:gd name="connsiteY5" fmla="*/ 3905794 h 3905794"/>
              <a:gd name="connsiteX6" fmla="*/ 17417 w 13028023"/>
              <a:gd name="connsiteY6" fmla="*/ 0 h 3905794"/>
              <a:gd name="connsiteX0" fmla="*/ 17417 w 13028023"/>
              <a:gd name="connsiteY0" fmla="*/ 0 h 3905794"/>
              <a:gd name="connsiteX1" fmla="*/ 13028023 w 13028023"/>
              <a:gd name="connsiteY1" fmla="*/ 0 h 3905794"/>
              <a:gd name="connsiteX2" fmla="*/ 13028023 w 13028023"/>
              <a:gd name="connsiteY2" fmla="*/ 2268889 h 3905794"/>
              <a:gd name="connsiteX3" fmla="*/ 5799419 w 13028023"/>
              <a:gd name="connsiteY3" fmla="*/ 2268889 h 3905794"/>
              <a:gd name="connsiteX4" fmla="*/ 5164183 w 13028023"/>
              <a:gd name="connsiteY4" fmla="*/ 3905794 h 3905794"/>
              <a:gd name="connsiteX5" fmla="*/ 4354 w 13028023"/>
              <a:gd name="connsiteY5" fmla="*/ 3905794 h 3905794"/>
              <a:gd name="connsiteX6" fmla="*/ 17417 w 13028023"/>
              <a:gd name="connsiteY6" fmla="*/ 0 h 3905794"/>
              <a:gd name="connsiteX0" fmla="*/ 17417 w 13028023"/>
              <a:gd name="connsiteY0" fmla="*/ 0 h 3905794"/>
              <a:gd name="connsiteX1" fmla="*/ 13028023 w 13028023"/>
              <a:gd name="connsiteY1" fmla="*/ 0 h 3905794"/>
              <a:gd name="connsiteX2" fmla="*/ 13028023 w 13028023"/>
              <a:gd name="connsiteY2" fmla="*/ 2268889 h 3905794"/>
              <a:gd name="connsiteX3" fmla="*/ 5799419 w 13028023"/>
              <a:gd name="connsiteY3" fmla="*/ 2268889 h 3905794"/>
              <a:gd name="connsiteX4" fmla="*/ 5284953 w 13028023"/>
              <a:gd name="connsiteY4" fmla="*/ 2918193 h 3905794"/>
              <a:gd name="connsiteX5" fmla="*/ 4354 w 13028023"/>
              <a:gd name="connsiteY5" fmla="*/ 3905794 h 3905794"/>
              <a:gd name="connsiteX6" fmla="*/ 17417 w 13028023"/>
              <a:gd name="connsiteY6" fmla="*/ 0 h 3905794"/>
              <a:gd name="connsiteX0" fmla="*/ 17417 w 13028023"/>
              <a:gd name="connsiteY0" fmla="*/ 0 h 2969951"/>
              <a:gd name="connsiteX1" fmla="*/ 13028023 w 13028023"/>
              <a:gd name="connsiteY1" fmla="*/ 0 h 2969951"/>
              <a:gd name="connsiteX2" fmla="*/ 13028023 w 13028023"/>
              <a:gd name="connsiteY2" fmla="*/ 2268889 h 2969951"/>
              <a:gd name="connsiteX3" fmla="*/ 5799419 w 13028023"/>
              <a:gd name="connsiteY3" fmla="*/ 2268889 h 2969951"/>
              <a:gd name="connsiteX4" fmla="*/ 5284953 w 13028023"/>
              <a:gd name="connsiteY4" fmla="*/ 2918193 h 2969951"/>
              <a:gd name="connsiteX5" fmla="*/ 17416 w 13028023"/>
              <a:gd name="connsiteY5" fmla="*/ 2969951 h 2969951"/>
              <a:gd name="connsiteX6" fmla="*/ 17417 w 13028023"/>
              <a:gd name="connsiteY6" fmla="*/ 0 h 2969951"/>
              <a:gd name="connsiteX0" fmla="*/ 17417 w 13028023"/>
              <a:gd name="connsiteY0" fmla="*/ 0 h 4147458"/>
              <a:gd name="connsiteX1" fmla="*/ 13028023 w 13028023"/>
              <a:gd name="connsiteY1" fmla="*/ 0 h 4147458"/>
              <a:gd name="connsiteX2" fmla="*/ 13028023 w 13028023"/>
              <a:gd name="connsiteY2" fmla="*/ 2268889 h 4147458"/>
              <a:gd name="connsiteX3" fmla="*/ 5799419 w 13028023"/>
              <a:gd name="connsiteY3" fmla="*/ 2268889 h 4147458"/>
              <a:gd name="connsiteX4" fmla="*/ 5284953 w 13028023"/>
              <a:gd name="connsiteY4" fmla="*/ 2918193 h 4147458"/>
              <a:gd name="connsiteX5" fmla="*/ 17416 w 13028023"/>
              <a:gd name="connsiteY5" fmla="*/ 4147458 h 4147458"/>
              <a:gd name="connsiteX6" fmla="*/ 17417 w 13028023"/>
              <a:gd name="connsiteY6" fmla="*/ 0 h 4147458"/>
              <a:gd name="connsiteX0" fmla="*/ 17417 w 13028023"/>
              <a:gd name="connsiteY0" fmla="*/ 0 h 2918193"/>
              <a:gd name="connsiteX1" fmla="*/ 13028023 w 13028023"/>
              <a:gd name="connsiteY1" fmla="*/ 0 h 2918193"/>
              <a:gd name="connsiteX2" fmla="*/ 13028023 w 13028023"/>
              <a:gd name="connsiteY2" fmla="*/ 2268889 h 2918193"/>
              <a:gd name="connsiteX3" fmla="*/ 5799419 w 13028023"/>
              <a:gd name="connsiteY3" fmla="*/ 2268889 h 2918193"/>
              <a:gd name="connsiteX4" fmla="*/ 5284953 w 13028023"/>
              <a:gd name="connsiteY4" fmla="*/ 2918193 h 2918193"/>
              <a:gd name="connsiteX5" fmla="*/ 17416 w 13028023"/>
              <a:gd name="connsiteY5" fmla="*/ 2003793 h 2918193"/>
              <a:gd name="connsiteX6" fmla="*/ 17417 w 13028023"/>
              <a:gd name="connsiteY6" fmla="*/ 0 h 2918193"/>
              <a:gd name="connsiteX0" fmla="*/ 17417 w 13028023"/>
              <a:gd name="connsiteY0" fmla="*/ 0 h 2928258"/>
              <a:gd name="connsiteX1" fmla="*/ 13028023 w 13028023"/>
              <a:gd name="connsiteY1" fmla="*/ 0 h 2928258"/>
              <a:gd name="connsiteX2" fmla="*/ 13028023 w 13028023"/>
              <a:gd name="connsiteY2" fmla="*/ 2268889 h 2928258"/>
              <a:gd name="connsiteX3" fmla="*/ 5799419 w 13028023"/>
              <a:gd name="connsiteY3" fmla="*/ 2268889 h 2928258"/>
              <a:gd name="connsiteX4" fmla="*/ 5284953 w 13028023"/>
              <a:gd name="connsiteY4" fmla="*/ 2918193 h 2928258"/>
              <a:gd name="connsiteX5" fmla="*/ 17416 w 13028023"/>
              <a:gd name="connsiteY5" fmla="*/ 2928258 h 2928258"/>
              <a:gd name="connsiteX6" fmla="*/ 17417 w 13028023"/>
              <a:gd name="connsiteY6" fmla="*/ 0 h 2928258"/>
              <a:gd name="connsiteX0" fmla="*/ 17417 w 13028023"/>
              <a:gd name="connsiteY0" fmla="*/ 0 h 2928258"/>
              <a:gd name="connsiteX1" fmla="*/ 9730598 w 13028023"/>
              <a:gd name="connsiteY1" fmla="*/ 0 h 2928258"/>
              <a:gd name="connsiteX2" fmla="*/ 13028023 w 13028023"/>
              <a:gd name="connsiteY2" fmla="*/ 2268889 h 2928258"/>
              <a:gd name="connsiteX3" fmla="*/ 5799419 w 13028023"/>
              <a:gd name="connsiteY3" fmla="*/ 2268889 h 2928258"/>
              <a:gd name="connsiteX4" fmla="*/ 5284953 w 13028023"/>
              <a:gd name="connsiteY4" fmla="*/ 2918193 h 2928258"/>
              <a:gd name="connsiteX5" fmla="*/ 17416 w 13028023"/>
              <a:gd name="connsiteY5" fmla="*/ 2928258 h 2928258"/>
              <a:gd name="connsiteX6" fmla="*/ 17417 w 13028023"/>
              <a:gd name="connsiteY6" fmla="*/ 0 h 2928258"/>
              <a:gd name="connsiteX0" fmla="*/ 17417 w 9753601"/>
              <a:gd name="connsiteY0" fmla="*/ 0 h 2928258"/>
              <a:gd name="connsiteX1" fmla="*/ 9730598 w 9753601"/>
              <a:gd name="connsiteY1" fmla="*/ 0 h 2928258"/>
              <a:gd name="connsiteX2" fmla="*/ 9753601 w 9753601"/>
              <a:gd name="connsiteY2" fmla="*/ 2242457 h 2928258"/>
              <a:gd name="connsiteX3" fmla="*/ 5799419 w 9753601"/>
              <a:gd name="connsiteY3" fmla="*/ 2268889 h 2928258"/>
              <a:gd name="connsiteX4" fmla="*/ 5284953 w 9753601"/>
              <a:gd name="connsiteY4" fmla="*/ 2918193 h 2928258"/>
              <a:gd name="connsiteX5" fmla="*/ 17416 w 9753601"/>
              <a:gd name="connsiteY5" fmla="*/ 2928258 h 2928258"/>
              <a:gd name="connsiteX6" fmla="*/ 17417 w 9753601"/>
              <a:gd name="connsiteY6" fmla="*/ 0 h 2928258"/>
              <a:gd name="connsiteX0" fmla="*/ 17417 w 9753601"/>
              <a:gd name="connsiteY0" fmla="*/ 0 h 2928258"/>
              <a:gd name="connsiteX1" fmla="*/ 9730598 w 9753601"/>
              <a:gd name="connsiteY1" fmla="*/ 0 h 2928258"/>
              <a:gd name="connsiteX2" fmla="*/ 9737559 w 9753601"/>
              <a:gd name="connsiteY2" fmla="*/ 1416289 h 2928258"/>
              <a:gd name="connsiteX3" fmla="*/ 9753601 w 9753601"/>
              <a:gd name="connsiteY3" fmla="*/ 2242457 h 2928258"/>
              <a:gd name="connsiteX4" fmla="*/ 5799419 w 9753601"/>
              <a:gd name="connsiteY4" fmla="*/ 2268889 h 2928258"/>
              <a:gd name="connsiteX5" fmla="*/ 5284953 w 9753601"/>
              <a:gd name="connsiteY5" fmla="*/ 2918193 h 2928258"/>
              <a:gd name="connsiteX6" fmla="*/ 17416 w 9753601"/>
              <a:gd name="connsiteY6" fmla="*/ 2928258 h 2928258"/>
              <a:gd name="connsiteX7" fmla="*/ 17417 w 9753601"/>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566486 w 9737559"/>
              <a:gd name="connsiteY3" fmla="*/ 2254619 h 2928258"/>
              <a:gd name="connsiteX4" fmla="*/ 5799419 w 9737559"/>
              <a:gd name="connsiteY4" fmla="*/ 2268889 h 2928258"/>
              <a:gd name="connsiteX5" fmla="*/ 5284953 w 9737559"/>
              <a:gd name="connsiteY5" fmla="*/ 2918193 h 2928258"/>
              <a:gd name="connsiteX6" fmla="*/ 17416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305801 w 9737559"/>
              <a:gd name="connsiteY3" fmla="*/ 2242457 h 2928258"/>
              <a:gd name="connsiteX4" fmla="*/ 5799419 w 9737559"/>
              <a:gd name="connsiteY4" fmla="*/ 2268889 h 2928258"/>
              <a:gd name="connsiteX5" fmla="*/ 5284953 w 9737559"/>
              <a:gd name="connsiteY5" fmla="*/ 2918193 h 2928258"/>
              <a:gd name="connsiteX6" fmla="*/ 17416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305801 w 9737559"/>
              <a:gd name="connsiteY3" fmla="*/ 2242457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7567865 w 9737559"/>
              <a:gd name="connsiteY3" fmla="*/ 1131672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763001 w 9737559"/>
              <a:gd name="connsiteY3" fmla="*/ 2242457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9737559"/>
              <a:gd name="connsiteY0" fmla="*/ 0 h 2928258"/>
              <a:gd name="connsiteX1" fmla="*/ 8859135 w 9737559"/>
              <a:gd name="connsiteY1" fmla="*/ 0 h 2928258"/>
              <a:gd name="connsiteX2" fmla="*/ 9737559 w 9737559"/>
              <a:gd name="connsiteY2" fmla="*/ 1416289 h 2928258"/>
              <a:gd name="connsiteX3" fmla="*/ 8763001 w 9737559"/>
              <a:gd name="connsiteY3" fmla="*/ 2242457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8901955"/>
              <a:gd name="connsiteY0" fmla="*/ 0 h 2928258"/>
              <a:gd name="connsiteX1" fmla="*/ 8859135 w 8901955"/>
              <a:gd name="connsiteY1" fmla="*/ 0 h 2928258"/>
              <a:gd name="connsiteX2" fmla="*/ 8901955 w 8901955"/>
              <a:gd name="connsiteY2" fmla="*/ 1398360 h 2928258"/>
              <a:gd name="connsiteX3" fmla="*/ 8763001 w 8901955"/>
              <a:gd name="connsiteY3" fmla="*/ 2242457 h 2928258"/>
              <a:gd name="connsiteX4" fmla="*/ 5799419 w 8901955"/>
              <a:gd name="connsiteY4" fmla="*/ 2268889 h 2928258"/>
              <a:gd name="connsiteX5" fmla="*/ 5284953 w 8901955"/>
              <a:gd name="connsiteY5" fmla="*/ 2918193 h 2928258"/>
              <a:gd name="connsiteX6" fmla="*/ 0 w 8901955"/>
              <a:gd name="connsiteY6" fmla="*/ 2928258 h 2928258"/>
              <a:gd name="connsiteX7" fmla="*/ 17417 w 8901955"/>
              <a:gd name="connsiteY7" fmla="*/ 0 h 2928258"/>
              <a:gd name="connsiteX0" fmla="*/ 17417 w 8901955"/>
              <a:gd name="connsiteY0" fmla="*/ 0 h 2928258"/>
              <a:gd name="connsiteX1" fmla="*/ 8859135 w 8901955"/>
              <a:gd name="connsiteY1" fmla="*/ 0 h 2928258"/>
              <a:gd name="connsiteX2" fmla="*/ 8901955 w 8901955"/>
              <a:gd name="connsiteY2" fmla="*/ 1398360 h 2928258"/>
              <a:gd name="connsiteX3" fmla="*/ 8763001 w 8901955"/>
              <a:gd name="connsiteY3" fmla="*/ 2242457 h 2928258"/>
              <a:gd name="connsiteX4" fmla="*/ 5799419 w 8901955"/>
              <a:gd name="connsiteY4" fmla="*/ 2268889 h 2928258"/>
              <a:gd name="connsiteX5" fmla="*/ 5284953 w 8901955"/>
              <a:gd name="connsiteY5" fmla="*/ 2918193 h 2928258"/>
              <a:gd name="connsiteX6" fmla="*/ 0 w 8901955"/>
              <a:gd name="connsiteY6" fmla="*/ 2928258 h 2928258"/>
              <a:gd name="connsiteX7" fmla="*/ 17417 w 89019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763001 w 8861455"/>
              <a:gd name="connsiteY3" fmla="*/ 2242457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113219 w 8861455"/>
              <a:gd name="connsiteY3" fmla="*/ 2224527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104255 w 8861455"/>
              <a:gd name="connsiteY3" fmla="*/ 1874903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032538 w 8861455"/>
              <a:gd name="connsiteY3" fmla="*/ 2242456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050469 w 8861455"/>
              <a:gd name="connsiteY3" fmla="*/ 2260385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059434 w 8861455"/>
              <a:gd name="connsiteY3" fmla="*/ 2233491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18193"/>
              <a:gd name="connsiteX1" fmla="*/ 8859135 w 8861455"/>
              <a:gd name="connsiteY1" fmla="*/ 0 h 2918193"/>
              <a:gd name="connsiteX2" fmla="*/ 8839201 w 8861455"/>
              <a:gd name="connsiteY2" fmla="*/ 1404257 h 2918193"/>
              <a:gd name="connsiteX3" fmla="*/ 8059434 w 8861455"/>
              <a:gd name="connsiteY3" fmla="*/ 2233491 h 2918193"/>
              <a:gd name="connsiteX4" fmla="*/ 5799419 w 8861455"/>
              <a:gd name="connsiteY4" fmla="*/ 2268889 h 2918193"/>
              <a:gd name="connsiteX5" fmla="*/ 5284953 w 8861455"/>
              <a:gd name="connsiteY5" fmla="*/ 2918193 h 2918193"/>
              <a:gd name="connsiteX6" fmla="*/ 0 w 8861455"/>
              <a:gd name="connsiteY6" fmla="*/ 2349523 h 2918193"/>
              <a:gd name="connsiteX7" fmla="*/ 17417 w 8861455"/>
              <a:gd name="connsiteY7" fmla="*/ 0 h 2918193"/>
              <a:gd name="connsiteX0" fmla="*/ 17417 w 8861455"/>
              <a:gd name="connsiteY0" fmla="*/ 0 h 2349523"/>
              <a:gd name="connsiteX1" fmla="*/ 8859135 w 8861455"/>
              <a:gd name="connsiteY1" fmla="*/ 0 h 2349523"/>
              <a:gd name="connsiteX2" fmla="*/ 8839201 w 8861455"/>
              <a:gd name="connsiteY2" fmla="*/ 1404257 h 2349523"/>
              <a:gd name="connsiteX3" fmla="*/ 8059434 w 8861455"/>
              <a:gd name="connsiteY3" fmla="*/ 2233491 h 2349523"/>
              <a:gd name="connsiteX4" fmla="*/ 5799419 w 8861455"/>
              <a:gd name="connsiteY4" fmla="*/ 2268889 h 2349523"/>
              <a:gd name="connsiteX5" fmla="*/ 5192357 w 8861455"/>
              <a:gd name="connsiteY5" fmla="*/ 1853322 h 2349523"/>
              <a:gd name="connsiteX6" fmla="*/ 0 w 8861455"/>
              <a:gd name="connsiteY6" fmla="*/ 2349523 h 2349523"/>
              <a:gd name="connsiteX7" fmla="*/ 17417 w 8861455"/>
              <a:gd name="connsiteY7" fmla="*/ 0 h 2349523"/>
              <a:gd name="connsiteX0" fmla="*/ 17417 w 8861455"/>
              <a:gd name="connsiteY0" fmla="*/ 0 h 2349523"/>
              <a:gd name="connsiteX1" fmla="*/ 8859135 w 8861455"/>
              <a:gd name="connsiteY1" fmla="*/ 0 h 2349523"/>
              <a:gd name="connsiteX2" fmla="*/ 8839201 w 8861455"/>
              <a:gd name="connsiteY2" fmla="*/ 1404257 h 2349523"/>
              <a:gd name="connsiteX3" fmla="*/ 8059434 w 8861455"/>
              <a:gd name="connsiteY3" fmla="*/ 2233491 h 2349523"/>
              <a:gd name="connsiteX4" fmla="*/ 5799419 w 8861455"/>
              <a:gd name="connsiteY4" fmla="*/ 2268889 h 2349523"/>
              <a:gd name="connsiteX5" fmla="*/ 5192358 w 8861455"/>
              <a:gd name="connsiteY5" fmla="*/ 2304735 h 2349523"/>
              <a:gd name="connsiteX6" fmla="*/ 0 w 8861455"/>
              <a:gd name="connsiteY6" fmla="*/ 2349523 h 2349523"/>
              <a:gd name="connsiteX7" fmla="*/ 17417 w 8861455"/>
              <a:gd name="connsiteY7" fmla="*/ 0 h 2349523"/>
              <a:gd name="connsiteX0" fmla="*/ 17417 w 8861455"/>
              <a:gd name="connsiteY0" fmla="*/ 0 h 2351034"/>
              <a:gd name="connsiteX1" fmla="*/ 8859135 w 8861455"/>
              <a:gd name="connsiteY1" fmla="*/ 0 h 2351034"/>
              <a:gd name="connsiteX2" fmla="*/ 8839201 w 8861455"/>
              <a:gd name="connsiteY2" fmla="*/ 1404257 h 2351034"/>
              <a:gd name="connsiteX3" fmla="*/ 8059434 w 8861455"/>
              <a:gd name="connsiteY3" fmla="*/ 2233491 h 2351034"/>
              <a:gd name="connsiteX4" fmla="*/ 5799419 w 8861455"/>
              <a:gd name="connsiteY4" fmla="*/ 2268889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8059434 w 8861455"/>
              <a:gd name="connsiteY3" fmla="*/ 2233491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8036286 w 8861455"/>
              <a:gd name="connsiteY3" fmla="*/ 1944124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8047862 w 8861455"/>
              <a:gd name="connsiteY3" fmla="*/ 1920974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72387"/>
              <a:gd name="connsiteX1" fmla="*/ 8859135 w 8861455"/>
              <a:gd name="connsiteY1" fmla="*/ 0 h 2372387"/>
              <a:gd name="connsiteX2" fmla="*/ 8839201 w 8861455"/>
              <a:gd name="connsiteY2" fmla="*/ 1404257 h 2372387"/>
              <a:gd name="connsiteX3" fmla="*/ 8047863 w 8861455"/>
              <a:gd name="connsiteY3" fmla="*/ 2372387 h 2372387"/>
              <a:gd name="connsiteX4" fmla="*/ 5799420 w 8861455"/>
              <a:gd name="connsiteY4" fmla="*/ 1956372 h 2372387"/>
              <a:gd name="connsiteX5" fmla="*/ 5215508 w 8861455"/>
              <a:gd name="connsiteY5" fmla="*/ 2351034 h 2372387"/>
              <a:gd name="connsiteX6" fmla="*/ 0 w 8861455"/>
              <a:gd name="connsiteY6" fmla="*/ 2349523 h 2372387"/>
              <a:gd name="connsiteX7" fmla="*/ 17417 w 8861455"/>
              <a:gd name="connsiteY7" fmla="*/ 0 h 2372387"/>
              <a:gd name="connsiteX0" fmla="*/ 17417 w 8861455"/>
              <a:gd name="connsiteY0" fmla="*/ 0 h 2351034"/>
              <a:gd name="connsiteX1" fmla="*/ 8859135 w 8861455"/>
              <a:gd name="connsiteY1" fmla="*/ 0 h 2351034"/>
              <a:gd name="connsiteX2" fmla="*/ 8839201 w 8861455"/>
              <a:gd name="connsiteY2" fmla="*/ 1404257 h 2351034"/>
              <a:gd name="connsiteX3" fmla="*/ 7966841 w 8861455"/>
              <a:gd name="connsiteY3" fmla="*/ 971850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5799420 w 8861455"/>
              <a:gd name="connsiteY4" fmla="*/ 1956372 h 2351034"/>
              <a:gd name="connsiteX5" fmla="*/ 543272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3093126 w 8861455"/>
              <a:gd name="connsiteY4" fmla="*/ 1955611 h 2351034"/>
              <a:gd name="connsiteX5" fmla="*/ 543272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3093126 w 8861455"/>
              <a:gd name="connsiteY4" fmla="*/ 1955611 h 2351034"/>
              <a:gd name="connsiteX5" fmla="*/ 2675674 w 8861455"/>
              <a:gd name="connsiteY5" fmla="*/ 2351034 h 2351034"/>
              <a:gd name="connsiteX6" fmla="*/ 0 w 8861455"/>
              <a:gd name="connsiteY6" fmla="*/ 2349523 h 2351034"/>
              <a:gd name="connsiteX7" fmla="*/ 17417 w 8861455"/>
              <a:gd name="connsiteY7" fmla="*/ 0 h 2351034"/>
              <a:gd name="connsiteX0" fmla="*/ 17417 w 8859289"/>
              <a:gd name="connsiteY0" fmla="*/ 0 h 2351034"/>
              <a:gd name="connsiteX1" fmla="*/ 8859135 w 8859289"/>
              <a:gd name="connsiteY1" fmla="*/ 0 h 2351034"/>
              <a:gd name="connsiteX2" fmla="*/ 8839201 w 8859289"/>
              <a:gd name="connsiteY2" fmla="*/ 1404257 h 2351034"/>
              <a:gd name="connsiteX3" fmla="*/ 7955267 w 8859289"/>
              <a:gd name="connsiteY3" fmla="*/ 1955698 h 2351034"/>
              <a:gd name="connsiteX4" fmla="*/ 2155333 w 8859289"/>
              <a:gd name="connsiteY4" fmla="*/ 1962556 h 2351034"/>
              <a:gd name="connsiteX5" fmla="*/ 2675674 w 8859289"/>
              <a:gd name="connsiteY5" fmla="*/ 2351034 h 2351034"/>
              <a:gd name="connsiteX6" fmla="*/ 0 w 8859289"/>
              <a:gd name="connsiteY6" fmla="*/ 2349523 h 2351034"/>
              <a:gd name="connsiteX7" fmla="*/ 17417 w 8859289"/>
              <a:gd name="connsiteY7" fmla="*/ 0 h 2351034"/>
              <a:gd name="connsiteX0" fmla="*/ 17417 w 8859289"/>
              <a:gd name="connsiteY0" fmla="*/ 0 h 2351034"/>
              <a:gd name="connsiteX1" fmla="*/ 8859135 w 8859289"/>
              <a:gd name="connsiteY1" fmla="*/ 0 h 2351034"/>
              <a:gd name="connsiteX2" fmla="*/ 8839201 w 8859289"/>
              <a:gd name="connsiteY2" fmla="*/ 1404257 h 2351034"/>
              <a:gd name="connsiteX3" fmla="*/ 7955267 w 8859289"/>
              <a:gd name="connsiteY3" fmla="*/ 1955698 h 2351034"/>
              <a:gd name="connsiteX4" fmla="*/ 2155333 w 8859289"/>
              <a:gd name="connsiteY4" fmla="*/ 1962556 h 2351034"/>
              <a:gd name="connsiteX5" fmla="*/ 1814294 w 8859289"/>
              <a:gd name="connsiteY5" fmla="*/ 2351034 h 2351034"/>
              <a:gd name="connsiteX6" fmla="*/ 0 w 8859289"/>
              <a:gd name="connsiteY6" fmla="*/ 2349523 h 2351034"/>
              <a:gd name="connsiteX7" fmla="*/ 17417 w 8859289"/>
              <a:gd name="connsiteY7" fmla="*/ 0 h 2351034"/>
              <a:gd name="connsiteX0" fmla="*/ 17417 w 8859289"/>
              <a:gd name="connsiteY0" fmla="*/ 0 h 2351034"/>
              <a:gd name="connsiteX1" fmla="*/ 8859135 w 8859289"/>
              <a:gd name="connsiteY1" fmla="*/ 0 h 2351034"/>
              <a:gd name="connsiteX2" fmla="*/ 8839201 w 8859289"/>
              <a:gd name="connsiteY2" fmla="*/ 1404257 h 2351034"/>
              <a:gd name="connsiteX3" fmla="*/ 7955267 w 8859289"/>
              <a:gd name="connsiteY3" fmla="*/ 1955698 h 2351034"/>
              <a:gd name="connsiteX4" fmla="*/ 2002507 w 8859289"/>
              <a:gd name="connsiteY4" fmla="*/ 1955611 h 2351034"/>
              <a:gd name="connsiteX5" fmla="*/ 1814294 w 8859289"/>
              <a:gd name="connsiteY5" fmla="*/ 2351034 h 2351034"/>
              <a:gd name="connsiteX6" fmla="*/ 0 w 8859289"/>
              <a:gd name="connsiteY6" fmla="*/ 2349523 h 2351034"/>
              <a:gd name="connsiteX7" fmla="*/ 17417 w 8859289"/>
              <a:gd name="connsiteY7" fmla="*/ 0 h 2351034"/>
              <a:gd name="connsiteX0" fmla="*/ 17417 w 8859289"/>
              <a:gd name="connsiteY0" fmla="*/ 0 h 2357978"/>
              <a:gd name="connsiteX1" fmla="*/ 8859135 w 8859289"/>
              <a:gd name="connsiteY1" fmla="*/ 0 h 2357978"/>
              <a:gd name="connsiteX2" fmla="*/ 8839201 w 8859289"/>
              <a:gd name="connsiteY2" fmla="*/ 1404257 h 2357978"/>
              <a:gd name="connsiteX3" fmla="*/ 7955267 w 8859289"/>
              <a:gd name="connsiteY3" fmla="*/ 1955698 h 2357978"/>
              <a:gd name="connsiteX4" fmla="*/ 2002507 w 8859289"/>
              <a:gd name="connsiteY4" fmla="*/ 1955611 h 2357978"/>
              <a:gd name="connsiteX5" fmla="*/ 1682308 w 8859289"/>
              <a:gd name="connsiteY5" fmla="*/ 2357978 h 2357978"/>
              <a:gd name="connsiteX6" fmla="*/ 0 w 8859289"/>
              <a:gd name="connsiteY6" fmla="*/ 2349523 h 2357978"/>
              <a:gd name="connsiteX7" fmla="*/ 17417 w 8859289"/>
              <a:gd name="connsiteY7" fmla="*/ 0 h 235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9289" h="2357978">
                <a:moveTo>
                  <a:pt x="17417" y="0"/>
                </a:moveTo>
                <a:lnTo>
                  <a:pt x="8859135" y="0"/>
                </a:lnTo>
                <a:cubicBezTo>
                  <a:pt x="8861455" y="472096"/>
                  <a:pt x="8836881" y="932161"/>
                  <a:pt x="8839201" y="1404257"/>
                </a:cubicBezTo>
                <a:lnTo>
                  <a:pt x="7955267" y="1955698"/>
                </a:lnTo>
                <a:lnTo>
                  <a:pt x="2002507" y="1955611"/>
                </a:lnTo>
                <a:lnTo>
                  <a:pt x="1682308" y="2357978"/>
                </a:lnTo>
                <a:lnTo>
                  <a:pt x="0" y="2349523"/>
                </a:lnTo>
                <a:cubicBezTo>
                  <a:pt x="4354" y="1043237"/>
                  <a:pt x="0" y="1293223"/>
                  <a:pt x="17417" y="0"/>
                </a:cubicBezTo>
                <a:close/>
              </a:path>
            </a:pathLst>
          </a:custGeom>
          <a:gradFill>
            <a:gsLst>
              <a:gs pos="0">
                <a:srgbClr val="167ECC">
                  <a:alpha val="92000"/>
                </a:srgbClr>
              </a:gs>
              <a:gs pos="100000">
                <a:srgbClr val="00B8F2">
                  <a:alpha val="92000"/>
                </a:srgbClr>
              </a:gs>
            </a:gsLst>
            <a:lin ang="0" scaled="0"/>
          </a:gradFill>
          <a:ln w="9525" cap="flat" cmpd="sng" algn="ctr">
            <a:noFill/>
            <a:prstDash val="solid"/>
            <a:round/>
            <a:headEnd type="none" w="med" len="med"/>
            <a:tailEnd type="none" w="med" len="med"/>
          </a:ln>
          <a:effectLst>
            <a:outerShdw blurRad="165100" dist="63500" dir="5400000" algn="t" rotWithShape="0">
              <a:prstClr val="black">
                <a:alpha val="48000"/>
              </a:prstClr>
            </a:outerShdw>
          </a:effectLst>
        </p:spPr>
        <p:txBody>
          <a:bodyPr vert="horz" wrap="square" lIns="67961" tIns="33983" rIns="67961" bIns="33983" numCol="1" rtlCol="0" anchor="t" anchorCtr="1" compatLnSpc="1">
            <a:prstTxWarp prst="textNoShape">
              <a:avLst/>
            </a:prstTxWarp>
            <a:noAutofit/>
          </a:bodyPr>
          <a:lstStyle/>
          <a:p>
            <a:pPr algn="ctr" defTabSz="571478" fontAlgn="base">
              <a:lnSpc>
                <a:spcPct val="95000"/>
              </a:lnSpc>
              <a:spcBef>
                <a:spcPct val="30000"/>
              </a:spcBef>
              <a:spcAft>
                <a:spcPct val="0"/>
              </a:spcAft>
              <a:buClr>
                <a:srgbClr val="FFFFFF"/>
              </a:buClr>
            </a:pPr>
            <a:endParaRPr lang="en-US" sz="1050" dirty="0">
              <a:solidFill>
                <a:srgbClr val="FFFFFF"/>
              </a:solidFill>
              <a:effectLst>
                <a:outerShdw blurRad="38100" dist="38100" dir="2700000" algn="tl">
                  <a:srgbClr val="000000">
                    <a:alpha val="43137"/>
                  </a:srgbClr>
                </a:outerShdw>
              </a:effectLst>
              <a:latin typeface="Arial Narrow" pitchFamily="34" charset="0"/>
            </a:endParaRPr>
          </a:p>
        </p:txBody>
      </p:sp>
      <p:pic>
        <p:nvPicPr>
          <p:cNvPr id="32" name="Picture 3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734" y="2626414"/>
            <a:ext cx="4620287" cy="1312776"/>
          </a:xfrm>
          <a:prstGeom prst="rect">
            <a:avLst/>
          </a:prstGeom>
        </p:spPr>
      </p:pic>
      <p:grpSp>
        <p:nvGrpSpPr>
          <p:cNvPr id="33" name="Group 32"/>
          <p:cNvGrpSpPr/>
          <p:nvPr userDrawn="1"/>
        </p:nvGrpSpPr>
        <p:grpSpPr>
          <a:xfrm>
            <a:off x="5708" y="2272820"/>
            <a:ext cx="4883797" cy="391866"/>
            <a:chOff x="446498" y="1174580"/>
            <a:chExt cx="5243904" cy="548034"/>
          </a:xfrm>
          <a:effectLst>
            <a:outerShdw blurRad="139700" dist="38100" dir="5400000" algn="t" rotWithShape="0">
              <a:prstClr val="black">
                <a:alpha val="40000"/>
              </a:prstClr>
            </a:outerShdw>
          </a:effectLst>
        </p:grpSpPr>
        <p:sp>
          <p:nvSpPr>
            <p:cNvPr id="34" name="Freeform 33"/>
            <p:cNvSpPr/>
            <p:nvPr/>
          </p:nvSpPr>
          <p:spPr>
            <a:xfrm rot="10800000">
              <a:off x="446498" y="1174580"/>
              <a:ext cx="5145003" cy="548034"/>
            </a:xfrm>
            <a:custGeom>
              <a:avLst/>
              <a:gdLst>
                <a:gd name="connsiteX0" fmla="*/ 0 w 5591503"/>
                <a:gd name="connsiteY0" fmla="*/ 241738 h 714703"/>
                <a:gd name="connsiteX1" fmla="*/ 441434 w 5591503"/>
                <a:gd name="connsiteY1" fmla="*/ 241738 h 714703"/>
                <a:gd name="connsiteX2" fmla="*/ 641131 w 5591503"/>
                <a:gd name="connsiteY2" fmla="*/ 0 h 714703"/>
                <a:gd name="connsiteX3" fmla="*/ 5591503 w 5591503"/>
                <a:gd name="connsiteY3" fmla="*/ 0 h 714703"/>
                <a:gd name="connsiteX4" fmla="*/ 5591503 w 5591503"/>
                <a:gd name="connsiteY4" fmla="*/ 714703 h 714703"/>
                <a:gd name="connsiteX5" fmla="*/ 42041 w 5591503"/>
                <a:gd name="connsiteY5" fmla="*/ 714703 h 714703"/>
                <a:gd name="connsiteX6" fmla="*/ 0 w 5591503"/>
                <a:gd name="connsiteY6" fmla="*/ 241738 h 714703"/>
                <a:gd name="connsiteX0" fmla="*/ 35858 w 5627361"/>
                <a:gd name="connsiteY0" fmla="*/ 241738 h 714703"/>
                <a:gd name="connsiteX1" fmla="*/ 477292 w 5627361"/>
                <a:gd name="connsiteY1" fmla="*/ 241738 h 714703"/>
                <a:gd name="connsiteX2" fmla="*/ 676989 w 5627361"/>
                <a:gd name="connsiteY2" fmla="*/ 0 h 714703"/>
                <a:gd name="connsiteX3" fmla="*/ 5627361 w 5627361"/>
                <a:gd name="connsiteY3" fmla="*/ 0 h 714703"/>
                <a:gd name="connsiteX4" fmla="*/ 5627361 w 5627361"/>
                <a:gd name="connsiteY4" fmla="*/ 714703 h 714703"/>
                <a:gd name="connsiteX5" fmla="*/ 0 w 5627361"/>
                <a:gd name="connsiteY5" fmla="*/ 714703 h 714703"/>
                <a:gd name="connsiteX6" fmla="*/ 35858 w 5627361"/>
                <a:gd name="connsiteY6" fmla="*/ 241738 h 714703"/>
                <a:gd name="connsiteX0" fmla="*/ 0 w 5591503"/>
                <a:gd name="connsiteY0" fmla="*/ 241738 h 714703"/>
                <a:gd name="connsiteX1" fmla="*/ 441434 w 5591503"/>
                <a:gd name="connsiteY1" fmla="*/ 241738 h 714703"/>
                <a:gd name="connsiteX2" fmla="*/ 641131 w 5591503"/>
                <a:gd name="connsiteY2" fmla="*/ 0 h 714703"/>
                <a:gd name="connsiteX3" fmla="*/ 5591503 w 5591503"/>
                <a:gd name="connsiteY3" fmla="*/ 0 h 714703"/>
                <a:gd name="connsiteX4" fmla="*/ 5591503 w 5591503"/>
                <a:gd name="connsiteY4" fmla="*/ 714703 h 714703"/>
                <a:gd name="connsiteX5" fmla="*/ 0 w 5591503"/>
                <a:gd name="connsiteY5" fmla="*/ 714703 h 714703"/>
                <a:gd name="connsiteX6" fmla="*/ 0 w 5591503"/>
                <a:gd name="connsiteY6" fmla="*/ 241738 h 714703"/>
                <a:gd name="connsiteX0" fmla="*/ 0 w 5591503"/>
                <a:gd name="connsiteY0" fmla="*/ 241738 h 714703"/>
                <a:gd name="connsiteX1" fmla="*/ 641131 w 5591503"/>
                <a:gd name="connsiteY1" fmla="*/ 0 h 714703"/>
                <a:gd name="connsiteX2" fmla="*/ 5591503 w 5591503"/>
                <a:gd name="connsiteY2" fmla="*/ 0 h 714703"/>
                <a:gd name="connsiteX3" fmla="*/ 5591503 w 5591503"/>
                <a:gd name="connsiteY3" fmla="*/ 714703 h 714703"/>
                <a:gd name="connsiteX4" fmla="*/ 0 w 5591503"/>
                <a:gd name="connsiteY4" fmla="*/ 714703 h 714703"/>
                <a:gd name="connsiteX5" fmla="*/ 0 w 5591503"/>
                <a:gd name="connsiteY5" fmla="*/ 241738 h 714703"/>
                <a:gd name="connsiteX0" fmla="*/ 0 w 5591503"/>
                <a:gd name="connsiteY0" fmla="*/ 241738 h 714703"/>
                <a:gd name="connsiteX1" fmla="*/ 5591503 w 5591503"/>
                <a:gd name="connsiteY1" fmla="*/ 0 h 714703"/>
                <a:gd name="connsiteX2" fmla="*/ 5591503 w 5591503"/>
                <a:gd name="connsiteY2" fmla="*/ 714703 h 714703"/>
                <a:gd name="connsiteX3" fmla="*/ 0 w 5591503"/>
                <a:gd name="connsiteY3" fmla="*/ 714703 h 714703"/>
                <a:gd name="connsiteX4" fmla="*/ 0 w 5591503"/>
                <a:gd name="connsiteY4" fmla="*/ 241738 h 714703"/>
                <a:gd name="connsiteX0" fmla="*/ 0 w 5621488"/>
                <a:gd name="connsiteY0" fmla="*/ 0 h 721673"/>
                <a:gd name="connsiteX1" fmla="*/ 5621488 w 5621488"/>
                <a:gd name="connsiteY1" fmla="*/ 6970 h 721673"/>
                <a:gd name="connsiteX2" fmla="*/ 5621488 w 5621488"/>
                <a:gd name="connsiteY2" fmla="*/ 721673 h 721673"/>
                <a:gd name="connsiteX3" fmla="*/ 29985 w 5621488"/>
                <a:gd name="connsiteY3" fmla="*/ 721673 h 721673"/>
                <a:gd name="connsiteX4" fmla="*/ 0 w 5621488"/>
                <a:gd name="connsiteY4" fmla="*/ 0 h 721673"/>
                <a:gd name="connsiteX0" fmla="*/ 0 w 5621488"/>
                <a:gd name="connsiteY0" fmla="*/ 0 h 721673"/>
                <a:gd name="connsiteX1" fmla="*/ 5145003 w 5621488"/>
                <a:gd name="connsiteY1" fmla="*/ 15928 h 721673"/>
                <a:gd name="connsiteX2" fmla="*/ 5621488 w 5621488"/>
                <a:gd name="connsiteY2" fmla="*/ 721673 h 721673"/>
                <a:gd name="connsiteX3" fmla="*/ 29985 w 5621488"/>
                <a:gd name="connsiteY3" fmla="*/ 721673 h 721673"/>
                <a:gd name="connsiteX4" fmla="*/ 0 w 5621488"/>
                <a:gd name="connsiteY4" fmla="*/ 0 h 721673"/>
                <a:gd name="connsiteX0" fmla="*/ 0 w 5145003"/>
                <a:gd name="connsiteY0" fmla="*/ 0 h 721673"/>
                <a:gd name="connsiteX1" fmla="*/ 5145003 w 5145003"/>
                <a:gd name="connsiteY1" fmla="*/ 15928 h 721673"/>
                <a:gd name="connsiteX2" fmla="*/ 5133521 w 5145003"/>
                <a:gd name="connsiteY2" fmla="*/ 721673 h 721673"/>
                <a:gd name="connsiteX3" fmla="*/ 29985 w 5145003"/>
                <a:gd name="connsiteY3" fmla="*/ 721673 h 721673"/>
                <a:gd name="connsiteX4" fmla="*/ 0 w 5145003"/>
                <a:gd name="connsiteY4" fmla="*/ 0 h 721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003" h="721673">
                  <a:moveTo>
                    <a:pt x="0" y="0"/>
                  </a:moveTo>
                  <a:lnTo>
                    <a:pt x="5145003" y="15928"/>
                  </a:lnTo>
                  <a:lnTo>
                    <a:pt x="5133521" y="721673"/>
                  </a:lnTo>
                  <a:lnTo>
                    <a:pt x="29985" y="721673"/>
                  </a:lnTo>
                  <a:lnTo>
                    <a:pt x="0" y="0"/>
                  </a:lnTo>
                  <a:close/>
                </a:path>
              </a:pathLst>
            </a:custGeom>
            <a:gradFill>
              <a:gsLst>
                <a:gs pos="0">
                  <a:schemeClr val="accent2"/>
                </a:gs>
                <a:gs pos="100000">
                  <a:srgbClr val="0070C0"/>
                </a:gs>
              </a:gsLst>
              <a:lin ang="0" scaled="0"/>
            </a:gra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defTabSz="571478" fontAlgn="base">
                <a:lnSpc>
                  <a:spcPct val="95000"/>
                </a:lnSpc>
                <a:spcBef>
                  <a:spcPct val="30000"/>
                </a:spcBef>
                <a:spcAft>
                  <a:spcPct val="0"/>
                </a:spcAft>
                <a:buClr>
                  <a:srgbClr val="FFFFFF"/>
                </a:buClr>
              </a:pPr>
              <a:endParaRPr lang="en-US" sz="1500" dirty="0">
                <a:solidFill>
                  <a:srgbClr val="FFFFFF"/>
                </a:solidFill>
                <a:effectLst>
                  <a:outerShdw blurRad="38100" dist="38100" dir="2700000" algn="tl">
                    <a:srgbClr val="000000">
                      <a:alpha val="43137"/>
                    </a:srgbClr>
                  </a:outerShdw>
                </a:effectLst>
                <a:latin typeface="Arial Narrow" pitchFamily="34" charset="0"/>
              </a:endParaRPr>
            </a:p>
          </p:txBody>
        </p:sp>
        <p:pic>
          <p:nvPicPr>
            <p:cNvPr id="3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1519" y="1175058"/>
              <a:ext cx="128883" cy="547555"/>
            </a:xfrm>
            <a:prstGeom prst="rect">
              <a:avLst/>
            </a:prstGeom>
            <a:noFill/>
            <a:ln w="9525">
              <a:noFill/>
              <a:miter lim="800000"/>
              <a:headEnd/>
              <a:tailEnd/>
            </a:ln>
          </p:spPr>
        </p:pic>
      </p:grpSp>
      <p:sp>
        <p:nvSpPr>
          <p:cNvPr id="10" name="TextBox 9"/>
          <p:cNvSpPr txBox="1"/>
          <p:nvPr userDrawn="1"/>
        </p:nvSpPr>
        <p:spPr>
          <a:xfrm>
            <a:off x="2762250"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a:t>
            </a:r>
            <a:endParaRPr lang="en-US" sz="1650" dirty="0">
              <a:solidFill>
                <a:srgbClr val="FFFFFF"/>
              </a:solidFill>
            </a:endParaRPr>
          </a:p>
        </p:txBody>
      </p:sp>
      <p:pic>
        <p:nvPicPr>
          <p:cNvPr id="11" name="Content Placeholder 3"/>
          <p:cNvPicPr>
            <a:picLocks noChangeAspect="1"/>
          </p:cNvPicPr>
          <p:nvPr userDrawn="1"/>
        </p:nvPicPr>
        <p:blipFill>
          <a:blip r:embed="rId5"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3473294696"/>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and Main Content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4" y="1373466"/>
            <a:ext cx="6992153" cy="4525698"/>
          </a:xfrm>
          <a:prstGeom prst="rect">
            <a:avLst/>
          </a:prstGeom>
        </p:spPr>
        <p:txBody>
          <a:bodyPr lIns="76193" tIns="38097" rIns="76193" bIns="38097"/>
          <a:lstStyle>
            <a:lvl1pPr marL="0" indent="0">
              <a:buNone/>
              <a:defRPr>
                <a:solidFill>
                  <a:schemeClr val="tx1"/>
                </a:solidFill>
                <a:latin typeface="+mn-lt"/>
              </a:defRPr>
            </a:lvl1pPr>
            <a:lvl2pPr marL="508755" indent="-201235">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3" name="TextBox 2"/>
          <p:cNvSpPr txBox="1"/>
          <p:nvPr userDrawn="1"/>
        </p:nvSpPr>
        <p:spPr>
          <a:xfrm>
            <a:off x="2373313"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 </a:t>
            </a:r>
            <a:endParaRPr lang="en-US" sz="1650" dirty="0">
              <a:solidFill>
                <a:srgbClr val="FFFFFF"/>
              </a:solidFill>
            </a:endParaRPr>
          </a:p>
        </p:txBody>
      </p:sp>
      <p:pic>
        <p:nvPicPr>
          <p:cNvPr id="8" name="Content Placeholder 3"/>
          <p:cNvPicPr>
            <a:picLocks noChangeAspect="1"/>
          </p:cNvPicPr>
          <p:nvPr userDrawn="1"/>
        </p:nvPicPr>
        <p:blipFill>
          <a:blip r:embed="rId3"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3074886742"/>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itle and Main Content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4" y="1373466"/>
            <a:ext cx="6992153" cy="4525698"/>
          </a:xfrm>
          <a:prstGeom prst="rect">
            <a:avLst/>
          </a:prstGeom>
        </p:spPr>
        <p:txBody>
          <a:bodyPr lIns="76193" tIns="38097" rIns="76193" bIns="38097"/>
          <a:lstStyle>
            <a:lvl1pPr marL="0" indent="0">
              <a:buNone/>
              <a:defRPr>
                <a:solidFill>
                  <a:schemeClr val="tx1"/>
                </a:solidFill>
                <a:latin typeface="+mn-lt"/>
              </a:defRPr>
            </a:lvl1pPr>
            <a:lvl2pPr marL="508755" indent="-201235">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13" name="TextBox 12"/>
          <p:cNvSpPr txBox="1"/>
          <p:nvPr userDrawn="1"/>
        </p:nvSpPr>
        <p:spPr>
          <a:xfrm>
            <a:off x="2762250"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a:t>
            </a:r>
            <a:endParaRPr lang="en-US" sz="1650" dirty="0">
              <a:solidFill>
                <a:srgbClr val="FFFFFF"/>
              </a:solidFill>
            </a:endParaRPr>
          </a:p>
        </p:txBody>
      </p:sp>
      <p:pic>
        <p:nvPicPr>
          <p:cNvPr id="9" name="Content Placeholder 3"/>
          <p:cNvPicPr>
            <a:picLocks noChangeAspect="1"/>
          </p:cNvPicPr>
          <p:nvPr userDrawn="1"/>
        </p:nvPicPr>
        <p:blipFill>
          <a:blip r:embed="rId3"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2055455821"/>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Title and Main Content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4" y="1373466"/>
            <a:ext cx="6992153" cy="4525698"/>
          </a:xfrm>
          <a:prstGeom prst="rect">
            <a:avLst/>
          </a:prstGeom>
        </p:spPr>
        <p:txBody>
          <a:bodyPr lIns="76193" tIns="38097" rIns="76193" bIns="38097"/>
          <a:lstStyle>
            <a:lvl1pPr marL="0" indent="0">
              <a:buNone/>
              <a:defRPr>
                <a:solidFill>
                  <a:schemeClr val="tx1"/>
                </a:solidFill>
                <a:latin typeface="+mn-lt"/>
              </a:defRPr>
            </a:lvl1pPr>
            <a:lvl2pPr marL="508755" indent="-201235">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14" name="TextBox 13"/>
          <p:cNvSpPr txBox="1"/>
          <p:nvPr userDrawn="1"/>
        </p:nvSpPr>
        <p:spPr>
          <a:xfrm>
            <a:off x="2373313"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a:t>
            </a:r>
            <a:endParaRPr lang="en-US" sz="1650" dirty="0">
              <a:solidFill>
                <a:srgbClr val="FFFFFF"/>
              </a:solidFill>
            </a:endParaRPr>
          </a:p>
        </p:txBody>
      </p:sp>
      <p:pic>
        <p:nvPicPr>
          <p:cNvPr id="9" name="Content Placeholder 3"/>
          <p:cNvPicPr>
            <a:picLocks noChangeAspect="1"/>
          </p:cNvPicPr>
          <p:nvPr userDrawn="1"/>
        </p:nvPicPr>
        <p:blipFill>
          <a:blip r:embed="rId3"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3261909635"/>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Header text only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7"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10" name="TextBox 9"/>
          <p:cNvSpPr txBox="1"/>
          <p:nvPr userDrawn="1"/>
        </p:nvSpPr>
        <p:spPr>
          <a:xfrm>
            <a:off x="2373313"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a:t>
            </a:r>
            <a:endParaRPr lang="en-US" sz="1650" dirty="0">
              <a:solidFill>
                <a:srgbClr val="FFFFFF"/>
              </a:solidFill>
            </a:endParaRPr>
          </a:p>
        </p:txBody>
      </p:sp>
      <p:pic>
        <p:nvPicPr>
          <p:cNvPr id="8" name="Content Placeholder 3"/>
          <p:cNvPicPr>
            <a:picLocks noChangeAspect="1"/>
          </p:cNvPicPr>
          <p:nvPr userDrawn="1"/>
        </p:nvPicPr>
        <p:blipFill>
          <a:blip r:embed="rId3"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3650866868"/>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iction devider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1" y="2305993"/>
            <a:ext cx="6669888" cy="1939440"/>
            <a:chOff x="0" y="2411866"/>
            <a:chExt cx="8545396" cy="1863594"/>
          </a:xfrm>
          <a:effectLst>
            <a:outerShdw blurRad="50800" dist="38100" dir="5400000" algn="t" rotWithShape="0">
              <a:prstClr val="black">
                <a:alpha val="40000"/>
              </a:prstClr>
            </a:outerShdw>
          </a:effectLst>
        </p:grpSpPr>
        <p:pic>
          <p:nvPicPr>
            <p:cNvPr id="4"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rot="5400000" flipV="1">
              <a:off x="7997331" y="3105627"/>
              <a:ext cx="928907" cy="167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2411866"/>
              <a:ext cx="8376822" cy="1863594"/>
            </a:xfrm>
            <a:prstGeom prst="rect">
              <a:avLst/>
            </a:prstGeom>
            <a:effectLst/>
          </p:spPr>
        </p:pic>
      </p:grpSp>
      <p:sp>
        <p:nvSpPr>
          <p:cNvPr id="6" name="Content Placeholder 3"/>
          <p:cNvSpPr>
            <a:spLocks noGrp="1"/>
          </p:cNvSpPr>
          <p:nvPr>
            <p:ph sz="half" idx="4294967295"/>
          </p:nvPr>
        </p:nvSpPr>
        <p:spPr>
          <a:xfrm>
            <a:off x="226085" y="2569788"/>
            <a:ext cx="6086153" cy="652536"/>
          </a:xfrm>
          <a:prstGeom prst="rect">
            <a:avLst/>
          </a:prstGeom>
        </p:spPr>
        <p:txBody>
          <a:bodyPr lIns="76193" tIns="38097" rIns="76193" bIns="38097"/>
          <a:lstStyle>
            <a:lvl1pPr>
              <a:defRPr b="0">
                <a:latin typeface="+mn-lt"/>
              </a:defRPr>
            </a:lvl1pPr>
          </a:lstStyle>
          <a:p>
            <a:r>
              <a:rPr lang="en-US" sz="2775" b="1" dirty="0" smtClean="0"/>
              <a:t>CONTENT DIVIDER Text/Title</a:t>
            </a:r>
            <a:endParaRPr lang="en-US" sz="2775" b="1" dirty="0"/>
          </a:p>
        </p:txBody>
      </p:sp>
      <p:sp>
        <p:nvSpPr>
          <p:cNvPr id="7" name="Content Placeholder 4"/>
          <p:cNvSpPr>
            <a:spLocks noGrp="1"/>
          </p:cNvSpPr>
          <p:nvPr>
            <p:ph sz="half" idx="4294967295"/>
          </p:nvPr>
        </p:nvSpPr>
        <p:spPr>
          <a:xfrm>
            <a:off x="538843" y="3659075"/>
            <a:ext cx="4579647" cy="652536"/>
          </a:xfrm>
          <a:prstGeom prst="rect">
            <a:avLst/>
          </a:prstGeom>
        </p:spPr>
        <p:txBody>
          <a:bodyPr lIns="76193" tIns="38097" rIns="76193" bIns="38097"/>
          <a:lstStyle>
            <a:lvl1pPr>
              <a:defRPr b="0">
                <a:latin typeface="+mn-lt"/>
              </a:defRPr>
            </a:lvl1pPr>
          </a:lstStyle>
          <a:p>
            <a:r>
              <a:rPr lang="en-US" dirty="0" smtClean="0"/>
              <a:t>SUBCONTENT TEXT</a:t>
            </a:r>
            <a:endParaRPr lang="en-US" dirty="0"/>
          </a:p>
        </p:txBody>
      </p:sp>
      <p:sp>
        <p:nvSpPr>
          <p:cNvPr id="10"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12" name="TextBox 11"/>
          <p:cNvSpPr txBox="1"/>
          <p:nvPr userDrawn="1"/>
        </p:nvSpPr>
        <p:spPr>
          <a:xfrm>
            <a:off x="2373313"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a:t>
            </a:r>
            <a:endParaRPr lang="en-US" sz="1650" dirty="0">
              <a:solidFill>
                <a:srgbClr val="FFFFFF"/>
              </a:solidFill>
            </a:endParaRPr>
          </a:p>
        </p:txBody>
      </p:sp>
      <p:pic>
        <p:nvPicPr>
          <p:cNvPr id="13" name="Content Placeholder 3"/>
          <p:cNvPicPr>
            <a:picLocks noChangeAspect="1"/>
          </p:cNvPicPr>
          <p:nvPr userDrawn="1"/>
        </p:nvPicPr>
        <p:blipFill>
          <a:blip r:embed="rId5"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285961417"/>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 y="0"/>
            <a:ext cx="9144000" cy="685800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8097" y="-1"/>
            <a:ext cx="9182099" cy="6858000"/>
          </a:xfrm>
          <a:prstGeom prst="rect">
            <a:avLst/>
          </a:prstGeom>
        </p:spPr>
      </p:pic>
      <p:sp>
        <p:nvSpPr>
          <p:cNvPr id="13"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8"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10" name="TextBox 9"/>
          <p:cNvSpPr txBox="1"/>
          <p:nvPr userDrawn="1"/>
        </p:nvSpPr>
        <p:spPr>
          <a:xfrm>
            <a:off x="2373313"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a:t>
            </a:r>
            <a:endParaRPr lang="en-US" sz="1650" dirty="0">
              <a:solidFill>
                <a:srgbClr val="FFFFFF"/>
              </a:solidFill>
            </a:endParaRPr>
          </a:p>
        </p:txBody>
      </p:sp>
      <p:pic>
        <p:nvPicPr>
          <p:cNvPr id="11" name="Content Placeholder 3"/>
          <p:cNvPicPr>
            <a:picLocks noChangeAspect="1"/>
          </p:cNvPicPr>
          <p:nvPr userDrawn="1"/>
        </p:nvPicPr>
        <p:blipFill>
          <a:blip r:embed="rId4"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
        <p:nvSpPr>
          <p:cNvPr id="14" name="Rectangle 13"/>
          <p:cNvSpPr/>
          <p:nvPr userDrawn="1"/>
        </p:nvSpPr>
        <p:spPr>
          <a:xfrm>
            <a:off x="722438" y="6469451"/>
            <a:ext cx="1811714" cy="230832"/>
          </a:xfrm>
          <a:prstGeom prst="rect">
            <a:avLst/>
          </a:prstGeom>
        </p:spPr>
        <p:txBody>
          <a:bodyPr wrap="none">
            <a:spAutoFit/>
          </a:bodyPr>
          <a:lstStyle/>
          <a:p>
            <a:pPr defTabSz="685718"/>
            <a:r>
              <a:rPr lang="en-US" sz="900" smtClean="0">
                <a:solidFill>
                  <a:srgbClr val="FFFFFF"/>
                </a:solidFill>
              </a:rPr>
              <a:t>Document: 537038, Revision: 1.1</a:t>
            </a:r>
          </a:p>
        </p:txBody>
      </p:sp>
    </p:spTree>
    <p:extLst>
      <p:ext uri="{BB962C8B-B14F-4D97-AF65-F5344CB8AC3E}">
        <p14:creationId xmlns:p14="http://schemas.microsoft.com/office/powerpoint/2010/main" val="282957306"/>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and content alternat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 y="0"/>
            <a:ext cx="9144000" cy="6858000"/>
          </a:xfrm>
          <a:prstGeom prst="rect">
            <a:avLst/>
          </a:prstGeom>
          <a:noFill/>
          <a:ln w="9525">
            <a:noFill/>
            <a:miter lim="800000"/>
            <a:headEnd/>
            <a:tailEnd/>
          </a:ln>
        </p:spPr>
      </p:pic>
      <p:sp>
        <p:nvSpPr>
          <p:cNvPr id="13"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Slide Number Placeholder 5"/>
          <p:cNvSpPr txBox="1">
            <a:spLocks/>
          </p:cNvSpPr>
          <p:nvPr userDrawn="1"/>
        </p:nvSpPr>
        <p:spPr>
          <a:xfrm>
            <a:off x="6" y="6419850"/>
            <a:ext cx="663509" cy="438150"/>
          </a:xfrm>
          <a:prstGeom prst="rect">
            <a:avLst/>
          </a:prstGeom>
        </p:spPr>
        <p:txBody>
          <a:bodyPr lIns="81635" tIns="40818" rIns="81635" bIns="40818"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571478"/>
            <a:fld id="{1B9E43C9-772F-438B-ADE0-F8493A8386F4}" type="slidenum">
              <a:rPr lang="en-US" sz="900" smtClean="0">
                <a:solidFill>
                  <a:srgbClr val="FFFFFF"/>
                </a:solidFill>
              </a:rPr>
              <a:pPr defTabSz="571478"/>
              <a:t>‹#›</a:t>
            </a:fld>
            <a:endParaRPr lang="en-US" sz="900" dirty="0">
              <a:solidFill>
                <a:srgbClr val="FFFFFF"/>
              </a:solidFill>
            </a:endParaRPr>
          </a:p>
        </p:txBody>
      </p:sp>
      <p:sp>
        <p:nvSpPr>
          <p:cNvPr id="9" name="TextBox 8"/>
          <p:cNvSpPr txBox="1"/>
          <p:nvPr userDrawn="1"/>
        </p:nvSpPr>
        <p:spPr>
          <a:xfrm>
            <a:off x="2373313" y="6378766"/>
            <a:ext cx="3619500" cy="311622"/>
          </a:xfrm>
          <a:prstGeom prst="rect">
            <a:avLst/>
          </a:prstGeom>
          <a:noFill/>
        </p:spPr>
        <p:txBody>
          <a:bodyPr wrap="square" lIns="57148" tIns="28574" rIns="57148" bIns="28574" rtlCol="0">
            <a:spAutoFit/>
          </a:bodyPr>
          <a:lstStyle/>
          <a:p>
            <a:pPr algn="ctr" defTabSz="814952"/>
            <a:r>
              <a:rPr lang="de-DE" sz="1650" dirty="0" smtClean="0">
                <a:solidFill>
                  <a:srgbClr val="FFFFFF"/>
                </a:solidFill>
              </a:rPr>
              <a:t>Intel Confidential</a:t>
            </a:r>
            <a:endParaRPr lang="en-US" sz="1650" dirty="0">
              <a:solidFill>
                <a:srgbClr val="FFFFFF"/>
              </a:solidFill>
            </a:endParaRPr>
          </a:p>
        </p:txBody>
      </p:sp>
      <p:pic>
        <p:nvPicPr>
          <p:cNvPr id="10" name="Content Placeholder 3"/>
          <p:cNvPicPr>
            <a:picLocks noChangeAspect="1"/>
          </p:cNvPicPr>
          <p:nvPr userDrawn="1"/>
        </p:nvPicPr>
        <p:blipFill>
          <a:blip r:embed="rId3"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
        <p:nvSpPr>
          <p:cNvPr id="11" name="Rectangle 10"/>
          <p:cNvSpPr/>
          <p:nvPr userDrawn="1"/>
        </p:nvSpPr>
        <p:spPr>
          <a:xfrm>
            <a:off x="722438" y="6469451"/>
            <a:ext cx="1811714" cy="230832"/>
          </a:xfrm>
          <a:prstGeom prst="rect">
            <a:avLst/>
          </a:prstGeom>
        </p:spPr>
        <p:txBody>
          <a:bodyPr wrap="none">
            <a:spAutoFit/>
          </a:bodyPr>
          <a:lstStyle/>
          <a:p>
            <a:pPr defTabSz="685718"/>
            <a:r>
              <a:rPr lang="en-US" sz="900" smtClean="0">
                <a:solidFill>
                  <a:srgbClr val="FFFFFF"/>
                </a:solidFill>
              </a:rPr>
              <a:t>Document: 537038, Revision: 1.1</a:t>
            </a:r>
          </a:p>
        </p:txBody>
      </p:sp>
    </p:spTree>
    <p:extLst>
      <p:ext uri="{BB962C8B-B14F-4D97-AF65-F5344CB8AC3E}">
        <p14:creationId xmlns:p14="http://schemas.microsoft.com/office/powerpoint/2010/main" val="173805090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8" descr="intel_rgb_3000.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123013" y="2473328"/>
            <a:ext cx="2897981" cy="1911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5903321"/>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5356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Main Content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18"/>
          <p:cNvSpPr>
            <a:spLocks noChangeArrowheads="1"/>
          </p:cNvSpPr>
          <p:nvPr userDrawn="1"/>
        </p:nvSpPr>
        <p:spPr bwMode="auto">
          <a:xfrm>
            <a:off x="366715" y="1793881"/>
            <a:ext cx="8407400" cy="4168775"/>
          </a:xfrm>
          <a:prstGeom prst="rect">
            <a:avLst/>
          </a:prstGeom>
          <a:noFill/>
          <a:ln w="9525">
            <a:noFill/>
            <a:miter lim="800000"/>
            <a:headEnd/>
            <a:tailEnd/>
          </a:ln>
          <a:effectLst/>
        </p:spPr>
        <p:txBody>
          <a:bodyPr lIns="108756" tIns="54379" rIns="108756" bIns="54379" anchorCtr="1"/>
          <a:lstStyle/>
          <a:p>
            <a:pPr marL="268313" indent="-268313" defTabSz="761970" fontAlgn="base">
              <a:spcBef>
                <a:spcPct val="0"/>
              </a:spcBef>
              <a:spcAft>
                <a:spcPct val="0"/>
              </a:spcAft>
              <a:buFont typeface="Wingdings" pitchFamily="2" charset="2"/>
              <a:buChar char=""/>
            </a:pPr>
            <a:endParaRPr lang="en-US" sz="2800" dirty="0">
              <a:solidFill>
                <a:srgbClr val="FFFFFF"/>
              </a:solidFill>
              <a:effectLst>
                <a:outerShdw blurRad="38100" dist="38100" dir="2700000" algn="tl">
                  <a:srgbClr val="000000"/>
                </a:outerShdw>
              </a:effectLst>
            </a:endParaRPr>
          </a:p>
        </p:txBody>
      </p:sp>
      <p:sp>
        <p:nvSpPr>
          <p:cNvPr id="30" name="Freeform 29"/>
          <p:cNvSpPr/>
          <p:nvPr userDrawn="1"/>
        </p:nvSpPr>
        <p:spPr>
          <a:xfrm>
            <a:off x="372439" y="3768182"/>
            <a:ext cx="4197977" cy="1031503"/>
          </a:xfrm>
          <a:custGeom>
            <a:avLst/>
            <a:gdLst>
              <a:gd name="connsiteX0" fmla="*/ 5232400 w 5537200"/>
              <a:gd name="connsiteY0" fmla="*/ 0 h 635000"/>
              <a:gd name="connsiteX1" fmla="*/ 1117600 w 5537200"/>
              <a:gd name="connsiteY1" fmla="*/ 12700 h 635000"/>
              <a:gd name="connsiteX2" fmla="*/ 749300 w 5537200"/>
              <a:gd name="connsiteY2" fmla="*/ 406400 h 635000"/>
              <a:gd name="connsiteX3" fmla="*/ 0 w 5537200"/>
              <a:gd name="connsiteY3" fmla="*/ 406400 h 635000"/>
              <a:gd name="connsiteX4" fmla="*/ 0 w 5537200"/>
              <a:gd name="connsiteY4" fmla="*/ 635000 h 635000"/>
              <a:gd name="connsiteX5" fmla="*/ 5537200 w 5537200"/>
              <a:gd name="connsiteY5" fmla="*/ 635000 h 635000"/>
              <a:gd name="connsiteX6" fmla="*/ 5537200 w 5537200"/>
              <a:gd name="connsiteY6" fmla="*/ 317500 h 635000"/>
              <a:gd name="connsiteX7" fmla="*/ 5232400 w 5537200"/>
              <a:gd name="connsiteY7" fmla="*/ 0 h 635000"/>
              <a:gd name="connsiteX0" fmla="*/ 6508750 w 6813550"/>
              <a:gd name="connsiteY0" fmla="*/ 0 h 635000"/>
              <a:gd name="connsiteX1" fmla="*/ 2393950 w 6813550"/>
              <a:gd name="connsiteY1" fmla="*/ 12700 h 635000"/>
              <a:gd name="connsiteX2" fmla="*/ 2025650 w 6813550"/>
              <a:gd name="connsiteY2" fmla="*/ 406400 h 635000"/>
              <a:gd name="connsiteX3" fmla="*/ 1276350 w 6813550"/>
              <a:gd name="connsiteY3" fmla="*/ 406400 h 635000"/>
              <a:gd name="connsiteX4" fmla="*/ 0 w 6813550"/>
              <a:gd name="connsiteY4" fmla="*/ 635000 h 635000"/>
              <a:gd name="connsiteX5" fmla="*/ 6813550 w 6813550"/>
              <a:gd name="connsiteY5" fmla="*/ 635000 h 635000"/>
              <a:gd name="connsiteX6" fmla="*/ 6813550 w 6813550"/>
              <a:gd name="connsiteY6" fmla="*/ 317500 h 635000"/>
              <a:gd name="connsiteX7" fmla="*/ 6508750 w 6813550"/>
              <a:gd name="connsiteY7" fmla="*/ 0 h 635000"/>
              <a:gd name="connsiteX0" fmla="*/ 6518275 w 6823075"/>
              <a:gd name="connsiteY0" fmla="*/ 0 h 635000"/>
              <a:gd name="connsiteX1" fmla="*/ 2403475 w 6823075"/>
              <a:gd name="connsiteY1" fmla="*/ 12700 h 635000"/>
              <a:gd name="connsiteX2" fmla="*/ 2035175 w 6823075"/>
              <a:gd name="connsiteY2" fmla="*/ 406400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2403475 w 6823075"/>
              <a:gd name="connsiteY1" fmla="*/ 12700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755650 w 6823075"/>
              <a:gd name="connsiteY1" fmla="*/ 23735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746125 w 6823075"/>
              <a:gd name="connsiteY1" fmla="*/ 56840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8275 w 6823075"/>
              <a:gd name="connsiteY0" fmla="*/ 0 h 635000"/>
              <a:gd name="connsiteX1" fmla="*/ 774700 w 6823075"/>
              <a:gd name="connsiteY1" fmla="*/ 12700 h 635000"/>
              <a:gd name="connsiteX2" fmla="*/ 463550 w 6823075"/>
              <a:gd name="connsiteY2" fmla="*/ 406401 h 635000"/>
              <a:gd name="connsiteX3" fmla="*/ 0 w 6823075"/>
              <a:gd name="connsiteY3" fmla="*/ 406401 h 635000"/>
              <a:gd name="connsiteX4" fmla="*/ 9525 w 6823075"/>
              <a:gd name="connsiteY4" fmla="*/ 635000 h 635000"/>
              <a:gd name="connsiteX5" fmla="*/ 6823075 w 6823075"/>
              <a:gd name="connsiteY5" fmla="*/ 635000 h 635000"/>
              <a:gd name="connsiteX6" fmla="*/ 6823075 w 6823075"/>
              <a:gd name="connsiteY6" fmla="*/ 317500 h 635000"/>
              <a:gd name="connsiteX7" fmla="*/ 6518275 w 6823075"/>
              <a:gd name="connsiteY7" fmla="*/ 0 h 635000"/>
              <a:gd name="connsiteX0" fmla="*/ 6511328 w 6816128"/>
              <a:gd name="connsiteY0" fmla="*/ 0 h 635000"/>
              <a:gd name="connsiteX1" fmla="*/ 767753 w 6816128"/>
              <a:gd name="connsiteY1" fmla="*/ 12700 h 635000"/>
              <a:gd name="connsiteX2" fmla="*/ 456603 w 6816128"/>
              <a:gd name="connsiteY2" fmla="*/ 406401 h 635000"/>
              <a:gd name="connsiteX3" fmla="*/ 0 w 6816128"/>
              <a:gd name="connsiteY3" fmla="*/ 398355 h 635000"/>
              <a:gd name="connsiteX4" fmla="*/ 2578 w 6816128"/>
              <a:gd name="connsiteY4" fmla="*/ 635000 h 635000"/>
              <a:gd name="connsiteX5" fmla="*/ 6816128 w 6816128"/>
              <a:gd name="connsiteY5" fmla="*/ 635000 h 635000"/>
              <a:gd name="connsiteX6" fmla="*/ 6816128 w 6816128"/>
              <a:gd name="connsiteY6" fmla="*/ 317500 h 635000"/>
              <a:gd name="connsiteX7" fmla="*/ 6511328 w 6816128"/>
              <a:gd name="connsiteY7" fmla="*/ 0 h 635000"/>
              <a:gd name="connsiteX0" fmla="*/ 6511328 w 6816128"/>
              <a:gd name="connsiteY0" fmla="*/ 0 h 635000"/>
              <a:gd name="connsiteX1" fmla="*/ 767753 w 6816128"/>
              <a:gd name="connsiteY1" fmla="*/ 12700 h 635000"/>
              <a:gd name="connsiteX2" fmla="*/ 456603 w 6816128"/>
              <a:gd name="connsiteY2" fmla="*/ 406401 h 635000"/>
              <a:gd name="connsiteX3" fmla="*/ 0 w 6816128"/>
              <a:gd name="connsiteY3" fmla="*/ 414447 h 635000"/>
              <a:gd name="connsiteX4" fmla="*/ 2578 w 6816128"/>
              <a:gd name="connsiteY4" fmla="*/ 635000 h 635000"/>
              <a:gd name="connsiteX5" fmla="*/ 6816128 w 6816128"/>
              <a:gd name="connsiteY5" fmla="*/ 635000 h 635000"/>
              <a:gd name="connsiteX6" fmla="*/ 6816128 w 6816128"/>
              <a:gd name="connsiteY6" fmla="*/ 317500 h 635000"/>
              <a:gd name="connsiteX7" fmla="*/ 6511328 w 6816128"/>
              <a:gd name="connsiteY7" fmla="*/ 0 h 635000"/>
              <a:gd name="connsiteX0" fmla="*/ 6511328 w 6816128"/>
              <a:gd name="connsiteY0" fmla="*/ 0 h 635000"/>
              <a:gd name="connsiteX1" fmla="*/ 413475 w 6816128"/>
              <a:gd name="connsiteY1" fmla="*/ 4654 h 635000"/>
              <a:gd name="connsiteX2" fmla="*/ 456603 w 6816128"/>
              <a:gd name="connsiteY2" fmla="*/ 406401 h 635000"/>
              <a:gd name="connsiteX3" fmla="*/ 0 w 6816128"/>
              <a:gd name="connsiteY3" fmla="*/ 414447 h 635000"/>
              <a:gd name="connsiteX4" fmla="*/ 2578 w 6816128"/>
              <a:gd name="connsiteY4" fmla="*/ 635000 h 635000"/>
              <a:gd name="connsiteX5" fmla="*/ 6816128 w 6816128"/>
              <a:gd name="connsiteY5" fmla="*/ 635000 h 635000"/>
              <a:gd name="connsiteX6" fmla="*/ 6816128 w 6816128"/>
              <a:gd name="connsiteY6" fmla="*/ 317500 h 635000"/>
              <a:gd name="connsiteX7" fmla="*/ 6511328 w 6816128"/>
              <a:gd name="connsiteY7" fmla="*/ 0 h 635000"/>
              <a:gd name="connsiteX0" fmla="*/ 6928125 w 7232925"/>
              <a:gd name="connsiteY0" fmla="*/ 0 h 635000"/>
              <a:gd name="connsiteX1" fmla="*/ 830272 w 7232925"/>
              <a:gd name="connsiteY1" fmla="*/ 4654 h 635000"/>
              <a:gd name="connsiteX2" fmla="*/ 873400 w 7232925"/>
              <a:gd name="connsiteY2" fmla="*/ 406401 h 635000"/>
              <a:gd name="connsiteX3" fmla="*/ 0 w 7232925"/>
              <a:gd name="connsiteY3" fmla="*/ 414447 h 635000"/>
              <a:gd name="connsiteX4" fmla="*/ 419375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830272 w 7232925"/>
              <a:gd name="connsiteY1" fmla="*/ 4654 h 635000"/>
              <a:gd name="connsiteX2" fmla="*/ 546909 w 7232925"/>
              <a:gd name="connsiteY2" fmla="*/ 406401 h 635000"/>
              <a:gd name="connsiteX3" fmla="*/ 0 w 7232925"/>
              <a:gd name="connsiteY3" fmla="*/ 414447 h 635000"/>
              <a:gd name="connsiteX4" fmla="*/ 419375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830272 w 7232925"/>
              <a:gd name="connsiteY1" fmla="*/ 4654 h 635000"/>
              <a:gd name="connsiteX2" fmla="*/ 546909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3392 h 638392"/>
              <a:gd name="connsiteX1" fmla="*/ 1073404 w 7232925"/>
              <a:gd name="connsiteY1" fmla="*/ 0 h 638392"/>
              <a:gd name="connsiteX2" fmla="*/ 546909 w 7232925"/>
              <a:gd name="connsiteY2" fmla="*/ 409793 h 638392"/>
              <a:gd name="connsiteX3" fmla="*/ 0 w 7232925"/>
              <a:gd name="connsiteY3" fmla="*/ 417839 h 638392"/>
              <a:gd name="connsiteX4" fmla="*/ 2578 w 7232925"/>
              <a:gd name="connsiteY4" fmla="*/ 638392 h 638392"/>
              <a:gd name="connsiteX5" fmla="*/ 7232925 w 7232925"/>
              <a:gd name="connsiteY5" fmla="*/ 638392 h 638392"/>
              <a:gd name="connsiteX6" fmla="*/ 7232925 w 7232925"/>
              <a:gd name="connsiteY6" fmla="*/ 320892 h 638392"/>
              <a:gd name="connsiteX7" fmla="*/ 6928125 w 7232925"/>
              <a:gd name="connsiteY7" fmla="*/ 3392 h 638392"/>
              <a:gd name="connsiteX0" fmla="*/ 6928125 w 7232925"/>
              <a:gd name="connsiteY0" fmla="*/ 0 h 635000"/>
              <a:gd name="connsiteX1" fmla="*/ 1066458 w 7232925"/>
              <a:gd name="connsiteY1" fmla="*/ 4654 h 635000"/>
              <a:gd name="connsiteX2" fmla="*/ 546909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66458 w 7232925"/>
              <a:gd name="connsiteY1" fmla="*/ 4654 h 635000"/>
              <a:gd name="connsiteX2" fmla="*/ 817828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17828 w 7232925"/>
              <a:gd name="connsiteY2" fmla="*/ 406401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87294 w 7232925"/>
              <a:gd name="connsiteY2" fmla="*/ 454676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10881 w 7232925"/>
              <a:gd name="connsiteY2" fmla="*/ 422492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96988 w 7232925"/>
              <a:gd name="connsiteY2" fmla="*/ 422492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817829 w 7232925"/>
              <a:gd name="connsiteY2" fmla="*/ 559270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2255 w 7232925"/>
              <a:gd name="connsiteY2" fmla="*/ 486857 h 635000"/>
              <a:gd name="connsiteX3" fmla="*/ 0 w 7232925"/>
              <a:gd name="connsiteY3" fmla="*/ 414447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2255 w 7232925"/>
              <a:gd name="connsiteY2" fmla="*/ 486857 h 635000"/>
              <a:gd name="connsiteX3" fmla="*/ 0 w 7232925"/>
              <a:gd name="connsiteY3" fmla="*/ 486859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2255 w 7232925"/>
              <a:gd name="connsiteY2" fmla="*/ 486857 h 635000"/>
              <a:gd name="connsiteX3" fmla="*/ 0 w 7232925"/>
              <a:gd name="connsiteY3" fmla="*/ 462721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6928125 w 7232925"/>
              <a:gd name="connsiteY0" fmla="*/ 0 h 635000"/>
              <a:gd name="connsiteX1" fmla="*/ 1087298 w 7232925"/>
              <a:gd name="connsiteY1" fmla="*/ 4654 h 635000"/>
              <a:gd name="connsiteX2" fmla="*/ 769201 w 7232925"/>
              <a:gd name="connsiteY2" fmla="*/ 470765 h 635000"/>
              <a:gd name="connsiteX3" fmla="*/ 0 w 7232925"/>
              <a:gd name="connsiteY3" fmla="*/ 462721 h 635000"/>
              <a:gd name="connsiteX4" fmla="*/ 2578 w 7232925"/>
              <a:gd name="connsiteY4" fmla="*/ 635000 h 635000"/>
              <a:gd name="connsiteX5" fmla="*/ 7232925 w 7232925"/>
              <a:gd name="connsiteY5" fmla="*/ 635000 h 635000"/>
              <a:gd name="connsiteX6" fmla="*/ 7232925 w 7232925"/>
              <a:gd name="connsiteY6" fmla="*/ 317500 h 635000"/>
              <a:gd name="connsiteX7" fmla="*/ 6928125 w 7232925"/>
              <a:gd name="connsiteY7" fmla="*/ 0 h 635000"/>
              <a:gd name="connsiteX0" fmla="*/ 7046217 w 7232925"/>
              <a:gd name="connsiteY0" fmla="*/ 0 h 635000"/>
              <a:gd name="connsiteX1" fmla="*/ 1087298 w 7232925"/>
              <a:gd name="connsiteY1" fmla="*/ 4654 h 635000"/>
              <a:gd name="connsiteX2" fmla="*/ 769201 w 7232925"/>
              <a:gd name="connsiteY2" fmla="*/ 470765 h 635000"/>
              <a:gd name="connsiteX3" fmla="*/ 0 w 7232925"/>
              <a:gd name="connsiteY3" fmla="*/ 462721 h 635000"/>
              <a:gd name="connsiteX4" fmla="*/ 2578 w 7232925"/>
              <a:gd name="connsiteY4" fmla="*/ 635000 h 635000"/>
              <a:gd name="connsiteX5" fmla="*/ 7232925 w 7232925"/>
              <a:gd name="connsiteY5" fmla="*/ 635000 h 635000"/>
              <a:gd name="connsiteX6" fmla="*/ 7232925 w 7232925"/>
              <a:gd name="connsiteY6" fmla="*/ 317500 h 635000"/>
              <a:gd name="connsiteX7" fmla="*/ 7046217 w 7232925"/>
              <a:gd name="connsiteY7" fmla="*/ 0 h 635000"/>
              <a:gd name="connsiteX0" fmla="*/ 7046217 w 7378804"/>
              <a:gd name="connsiteY0" fmla="*/ 0 h 635000"/>
              <a:gd name="connsiteX1" fmla="*/ 1087298 w 7378804"/>
              <a:gd name="connsiteY1" fmla="*/ 4654 h 635000"/>
              <a:gd name="connsiteX2" fmla="*/ 769201 w 7378804"/>
              <a:gd name="connsiteY2" fmla="*/ 470765 h 635000"/>
              <a:gd name="connsiteX3" fmla="*/ 0 w 7378804"/>
              <a:gd name="connsiteY3" fmla="*/ 462721 h 635000"/>
              <a:gd name="connsiteX4" fmla="*/ 2578 w 7378804"/>
              <a:gd name="connsiteY4" fmla="*/ 635000 h 635000"/>
              <a:gd name="connsiteX5" fmla="*/ 7232925 w 7378804"/>
              <a:gd name="connsiteY5" fmla="*/ 635000 h 635000"/>
              <a:gd name="connsiteX6" fmla="*/ 7378804 w 7378804"/>
              <a:gd name="connsiteY6" fmla="*/ 317500 h 635000"/>
              <a:gd name="connsiteX7" fmla="*/ 7046217 w 7378804"/>
              <a:gd name="connsiteY7" fmla="*/ 0 h 635000"/>
              <a:gd name="connsiteX0" fmla="*/ 7046217 w 7378804"/>
              <a:gd name="connsiteY0" fmla="*/ 0 h 635000"/>
              <a:gd name="connsiteX1" fmla="*/ 1087298 w 7378804"/>
              <a:gd name="connsiteY1" fmla="*/ 4654 h 635000"/>
              <a:gd name="connsiteX2" fmla="*/ 769201 w 7378804"/>
              <a:gd name="connsiteY2" fmla="*/ 470765 h 635000"/>
              <a:gd name="connsiteX3" fmla="*/ 0 w 7378804"/>
              <a:gd name="connsiteY3" fmla="*/ 462721 h 635000"/>
              <a:gd name="connsiteX4" fmla="*/ 2578 w 7378804"/>
              <a:gd name="connsiteY4" fmla="*/ 635000 h 635000"/>
              <a:gd name="connsiteX5" fmla="*/ 7371857 w 7378804"/>
              <a:gd name="connsiteY5" fmla="*/ 635000 h 635000"/>
              <a:gd name="connsiteX6" fmla="*/ 7378804 w 7378804"/>
              <a:gd name="connsiteY6" fmla="*/ 317500 h 635000"/>
              <a:gd name="connsiteX7" fmla="*/ 7046217 w 7378804"/>
              <a:gd name="connsiteY7" fmla="*/ 0 h 635000"/>
              <a:gd name="connsiteX0" fmla="*/ 7046217 w 7378804"/>
              <a:gd name="connsiteY0" fmla="*/ 0 h 1707609"/>
              <a:gd name="connsiteX1" fmla="*/ 1087298 w 7378804"/>
              <a:gd name="connsiteY1" fmla="*/ 4654 h 1707609"/>
              <a:gd name="connsiteX2" fmla="*/ 769201 w 7378804"/>
              <a:gd name="connsiteY2" fmla="*/ 470765 h 1707609"/>
              <a:gd name="connsiteX3" fmla="*/ 0 w 7378804"/>
              <a:gd name="connsiteY3" fmla="*/ 462721 h 1707609"/>
              <a:gd name="connsiteX4" fmla="*/ 2578 w 7378804"/>
              <a:gd name="connsiteY4" fmla="*/ 635000 h 1707609"/>
              <a:gd name="connsiteX5" fmla="*/ 7371857 w 7378804"/>
              <a:gd name="connsiteY5" fmla="*/ 1707609 h 1707609"/>
              <a:gd name="connsiteX6" fmla="*/ 7378804 w 7378804"/>
              <a:gd name="connsiteY6" fmla="*/ 317500 h 1707609"/>
              <a:gd name="connsiteX7" fmla="*/ 7046217 w 7378804"/>
              <a:gd name="connsiteY7" fmla="*/ 0 h 1707609"/>
              <a:gd name="connsiteX0" fmla="*/ 7066529 w 7399116"/>
              <a:gd name="connsiteY0" fmla="*/ 0 h 1707609"/>
              <a:gd name="connsiteX1" fmla="*/ 1107610 w 7399116"/>
              <a:gd name="connsiteY1" fmla="*/ 4654 h 1707609"/>
              <a:gd name="connsiteX2" fmla="*/ 789513 w 7399116"/>
              <a:gd name="connsiteY2" fmla="*/ 470765 h 1707609"/>
              <a:gd name="connsiteX3" fmla="*/ 20312 w 7399116"/>
              <a:gd name="connsiteY3" fmla="*/ 462721 h 1707609"/>
              <a:gd name="connsiteX4" fmla="*/ 24 w 7399116"/>
              <a:gd name="connsiteY4" fmla="*/ 1681125 h 1707609"/>
              <a:gd name="connsiteX5" fmla="*/ 7392169 w 7399116"/>
              <a:gd name="connsiteY5" fmla="*/ 1707609 h 1707609"/>
              <a:gd name="connsiteX6" fmla="*/ 7399116 w 7399116"/>
              <a:gd name="connsiteY6" fmla="*/ 317500 h 1707609"/>
              <a:gd name="connsiteX7" fmla="*/ 7066529 w 7399116"/>
              <a:gd name="connsiteY7" fmla="*/ 0 h 1707609"/>
              <a:gd name="connsiteX0" fmla="*/ 7066529 w 7399116"/>
              <a:gd name="connsiteY0" fmla="*/ 0 h 1720851"/>
              <a:gd name="connsiteX1" fmla="*/ 1107610 w 7399116"/>
              <a:gd name="connsiteY1" fmla="*/ 4654 h 1720851"/>
              <a:gd name="connsiteX2" fmla="*/ 789513 w 7399116"/>
              <a:gd name="connsiteY2" fmla="*/ 470765 h 1720851"/>
              <a:gd name="connsiteX3" fmla="*/ 20312 w 7399116"/>
              <a:gd name="connsiteY3" fmla="*/ 462721 h 1720851"/>
              <a:gd name="connsiteX4" fmla="*/ 24 w 7399116"/>
              <a:gd name="connsiteY4" fmla="*/ 1720851 h 1720851"/>
              <a:gd name="connsiteX5" fmla="*/ 7392169 w 7399116"/>
              <a:gd name="connsiteY5" fmla="*/ 1707609 h 1720851"/>
              <a:gd name="connsiteX6" fmla="*/ 7399116 w 7399116"/>
              <a:gd name="connsiteY6" fmla="*/ 317500 h 1720851"/>
              <a:gd name="connsiteX7" fmla="*/ 7066529 w 7399116"/>
              <a:gd name="connsiteY7" fmla="*/ 0 h 172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9116" h="1720851">
                <a:moveTo>
                  <a:pt x="7066529" y="0"/>
                </a:moveTo>
                <a:lnTo>
                  <a:pt x="1107610" y="4654"/>
                </a:lnTo>
                <a:lnTo>
                  <a:pt x="789513" y="470765"/>
                </a:lnTo>
                <a:lnTo>
                  <a:pt x="20312" y="462721"/>
                </a:lnTo>
                <a:cubicBezTo>
                  <a:pt x="21171" y="541603"/>
                  <a:pt x="-835" y="1641969"/>
                  <a:pt x="24" y="1720851"/>
                </a:cubicBezTo>
                <a:lnTo>
                  <a:pt x="7392169" y="1707609"/>
                </a:lnTo>
                <a:cubicBezTo>
                  <a:pt x="7394485" y="1244239"/>
                  <a:pt x="7396800" y="780870"/>
                  <a:pt x="7399116" y="317500"/>
                </a:cubicBezTo>
                <a:lnTo>
                  <a:pt x="7066529" y="0"/>
                </a:lnTo>
                <a:close/>
              </a:path>
            </a:pathLst>
          </a:custGeom>
          <a:gradFill>
            <a:gsLst>
              <a:gs pos="100000">
                <a:srgbClr val="009900"/>
              </a:gs>
              <a:gs pos="0">
                <a:srgbClr val="45C000"/>
              </a:gs>
            </a:gsLst>
            <a:lin ang="0" scaled="0"/>
          </a:gradFill>
          <a:ln w="9525" cap="flat" cmpd="sng" algn="ctr">
            <a:noFill/>
            <a:prstDash val="solid"/>
            <a:round/>
            <a:headEnd type="none" w="med" len="med"/>
            <a:tailEnd type="none" w="med" len="med"/>
          </a:ln>
          <a:effectLst>
            <a:outerShdw blurRad="101600" dist="50800" dir="5400000" algn="t" rotWithShape="0">
              <a:prstClr val="black">
                <a:alpha val="40000"/>
              </a:prstClr>
            </a:outerShdw>
          </a:effectLst>
        </p:spPr>
        <p:txBody>
          <a:bodyPr vert="horz" wrap="square" lIns="90619" tIns="45312" rIns="90619" bIns="45312" numCol="1" rtlCol="0" anchor="t" anchorCtr="1" compatLnSpc="1">
            <a:prstTxWarp prst="textNoShape">
              <a:avLst/>
            </a:prstTxWarp>
            <a:noAutofit/>
          </a:bodyPr>
          <a:lstStyle/>
          <a:p>
            <a:pPr algn="ctr" defTabSz="761970" fontAlgn="base">
              <a:lnSpc>
                <a:spcPct val="95000"/>
              </a:lnSpc>
              <a:spcBef>
                <a:spcPct val="30000"/>
              </a:spcBef>
              <a:spcAft>
                <a:spcPct val="0"/>
              </a:spcAft>
              <a:buClr>
                <a:srgbClr val="FFFFFF"/>
              </a:buClr>
            </a:pPr>
            <a:endParaRPr lang="en-US" sz="1400" dirty="0">
              <a:solidFill>
                <a:srgbClr val="FFFFFF"/>
              </a:solidFill>
              <a:effectLst>
                <a:outerShdw blurRad="38100" dist="38100" dir="2700000" algn="tl">
                  <a:srgbClr val="000000">
                    <a:alpha val="43137"/>
                  </a:srgbClr>
                </a:outerShdw>
              </a:effectLst>
              <a:latin typeface="Arial Narrow" pitchFamily="34" charset="0"/>
            </a:endParaRPr>
          </a:p>
        </p:txBody>
      </p:sp>
      <p:sp>
        <p:nvSpPr>
          <p:cNvPr id="31" name="Freeform 30"/>
          <p:cNvSpPr/>
          <p:nvPr userDrawn="1"/>
        </p:nvSpPr>
        <p:spPr>
          <a:xfrm>
            <a:off x="10003" y="2496744"/>
            <a:ext cx="5196998" cy="1637486"/>
          </a:xfrm>
          <a:custGeom>
            <a:avLst/>
            <a:gdLst>
              <a:gd name="connsiteX0" fmla="*/ 26126 w 13023669"/>
              <a:gd name="connsiteY0" fmla="*/ 0 h 3905794"/>
              <a:gd name="connsiteX1" fmla="*/ 13023669 w 13023669"/>
              <a:gd name="connsiteY1" fmla="*/ 0 h 3905794"/>
              <a:gd name="connsiteX2" fmla="*/ 12997543 w 13023669"/>
              <a:gd name="connsiteY2" fmla="*/ 3291840 h 3905794"/>
              <a:gd name="connsiteX3" fmla="*/ 5786846 w 13023669"/>
              <a:gd name="connsiteY3" fmla="*/ 3291840 h 3905794"/>
              <a:gd name="connsiteX4" fmla="*/ 5159829 w 13023669"/>
              <a:gd name="connsiteY4" fmla="*/ 3905794 h 3905794"/>
              <a:gd name="connsiteX5" fmla="*/ 0 w 13023669"/>
              <a:gd name="connsiteY5" fmla="*/ 3905794 h 3905794"/>
              <a:gd name="connsiteX6" fmla="*/ 26126 w 13023669"/>
              <a:gd name="connsiteY6" fmla="*/ 0 h 3905794"/>
              <a:gd name="connsiteX0" fmla="*/ 17417 w 13028023"/>
              <a:gd name="connsiteY0" fmla="*/ 0 h 3905794"/>
              <a:gd name="connsiteX1" fmla="*/ 13028023 w 13028023"/>
              <a:gd name="connsiteY1" fmla="*/ 0 h 3905794"/>
              <a:gd name="connsiteX2" fmla="*/ 13001897 w 13028023"/>
              <a:gd name="connsiteY2" fmla="*/ 3291840 h 3905794"/>
              <a:gd name="connsiteX3" fmla="*/ 5791200 w 13028023"/>
              <a:gd name="connsiteY3" fmla="*/ 3291840 h 3905794"/>
              <a:gd name="connsiteX4" fmla="*/ 5164183 w 13028023"/>
              <a:gd name="connsiteY4" fmla="*/ 3905794 h 3905794"/>
              <a:gd name="connsiteX5" fmla="*/ 4354 w 13028023"/>
              <a:gd name="connsiteY5" fmla="*/ 3905794 h 3905794"/>
              <a:gd name="connsiteX6" fmla="*/ 17417 w 13028023"/>
              <a:gd name="connsiteY6" fmla="*/ 0 h 3905794"/>
              <a:gd name="connsiteX0" fmla="*/ 17417 w 13028023"/>
              <a:gd name="connsiteY0" fmla="*/ 0 h 3905794"/>
              <a:gd name="connsiteX1" fmla="*/ 13028023 w 13028023"/>
              <a:gd name="connsiteY1" fmla="*/ 0 h 3905794"/>
              <a:gd name="connsiteX2" fmla="*/ 13028023 w 13028023"/>
              <a:gd name="connsiteY2" fmla="*/ 2268889 h 3905794"/>
              <a:gd name="connsiteX3" fmla="*/ 5791200 w 13028023"/>
              <a:gd name="connsiteY3" fmla="*/ 3291840 h 3905794"/>
              <a:gd name="connsiteX4" fmla="*/ 5164183 w 13028023"/>
              <a:gd name="connsiteY4" fmla="*/ 3905794 h 3905794"/>
              <a:gd name="connsiteX5" fmla="*/ 4354 w 13028023"/>
              <a:gd name="connsiteY5" fmla="*/ 3905794 h 3905794"/>
              <a:gd name="connsiteX6" fmla="*/ 17417 w 13028023"/>
              <a:gd name="connsiteY6" fmla="*/ 0 h 3905794"/>
              <a:gd name="connsiteX0" fmla="*/ 17417 w 13028023"/>
              <a:gd name="connsiteY0" fmla="*/ 0 h 3905794"/>
              <a:gd name="connsiteX1" fmla="*/ 13028023 w 13028023"/>
              <a:gd name="connsiteY1" fmla="*/ 0 h 3905794"/>
              <a:gd name="connsiteX2" fmla="*/ 13028023 w 13028023"/>
              <a:gd name="connsiteY2" fmla="*/ 2268889 h 3905794"/>
              <a:gd name="connsiteX3" fmla="*/ 5799419 w 13028023"/>
              <a:gd name="connsiteY3" fmla="*/ 2268889 h 3905794"/>
              <a:gd name="connsiteX4" fmla="*/ 5164183 w 13028023"/>
              <a:gd name="connsiteY4" fmla="*/ 3905794 h 3905794"/>
              <a:gd name="connsiteX5" fmla="*/ 4354 w 13028023"/>
              <a:gd name="connsiteY5" fmla="*/ 3905794 h 3905794"/>
              <a:gd name="connsiteX6" fmla="*/ 17417 w 13028023"/>
              <a:gd name="connsiteY6" fmla="*/ 0 h 3905794"/>
              <a:gd name="connsiteX0" fmla="*/ 17417 w 13028023"/>
              <a:gd name="connsiteY0" fmla="*/ 0 h 3905794"/>
              <a:gd name="connsiteX1" fmla="*/ 13028023 w 13028023"/>
              <a:gd name="connsiteY1" fmla="*/ 0 h 3905794"/>
              <a:gd name="connsiteX2" fmla="*/ 13028023 w 13028023"/>
              <a:gd name="connsiteY2" fmla="*/ 2268889 h 3905794"/>
              <a:gd name="connsiteX3" fmla="*/ 5799419 w 13028023"/>
              <a:gd name="connsiteY3" fmla="*/ 2268889 h 3905794"/>
              <a:gd name="connsiteX4" fmla="*/ 5284953 w 13028023"/>
              <a:gd name="connsiteY4" fmla="*/ 2918193 h 3905794"/>
              <a:gd name="connsiteX5" fmla="*/ 4354 w 13028023"/>
              <a:gd name="connsiteY5" fmla="*/ 3905794 h 3905794"/>
              <a:gd name="connsiteX6" fmla="*/ 17417 w 13028023"/>
              <a:gd name="connsiteY6" fmla="*/ 0 h 3905794"/>
              <a:gd name="connsiteX0" fmla="*/ 17417 w 13028023"/>
              <a:gd name="connsiteY0" fmla="*/ 0 h 2969951"/>
              <a:gd name="connsiteX1" fmla="*/ 13028023 w 13028023"/>
              <a:gd name="connsiteY1" fmla="*/ 0 h 2969951"/>
              <a:gd name="connsiteX2" fmla="*/ 13028023 w 13028023"/>
              <a:gd name="connsiteY2" fmla="*/ 2268889 h 2969951"/>
              <a:gd name="connsiteX3" fmla="*/ 5799419 w 13028023"/>
              <a:gd name="connsiteY3" fmla="*/ 2268889 h 2969951"/>
              <a:gd name="connsiteX4" fmla="*/ 5284953 w 13028023"/>
              <a:gd name="connsiteY4" fmla="*/ 2918193 h 2969951"/>
              <a:gd name="connsiteX5" fmla="*/ 17416 w 13028023"/>
              <a:gd name="connsiteY5" fmla="*/ 2969951 h 2969951"/>
              <a:gd name="connsiteX6" fmla="*/ 17417 w 13028023"/>
              <a:gd name="connsiteY6" fmla="*/ 0 h 2969951"/>
              <a:gd name="connsiteX0" fmla="*/ 17417 w 13028023"/>
              <a:gd name="connsiteY0" fmla="*/ 0 h 4147458"/>
              <a:gd name="connsiteX1" fmla="*/ 13028023 w 13028023"/>
              <a:gd name="connsiteY1" fmla="*/ 0 h 4147458"/>
              <a:gd name="connsiteX2" fmla="*/ 13028023 w 13028023"/>
              <a:gd name="connsiteY2" fmla="*/ 2268889 h 4147458"/>
              <a:gd name="connsiteX3" fmla="*/ 5799419 w 13028023"/>
              <a:gd name="connsiteY3" fmla="*/ 2268889 h 4147458"/>
              <a:gd name="connsiteX4" fmla="*/ 5284953 w 13028023"/>
              <a:gd name="connsiteY4" fmla="*/ 2918193 h 4147458"/>
              <a:gd name="connsiteX5" fmla="*/ 17416 w 13028023"/>
              <a:gd name="connsiteY5" fmla="*/ 4147458 h 4147458"/>
              <a:gd name="connsiteX6" fmla="*/ 17417 w 13028023"/>
              <a:gd name="connsiteY6" fmla="*/ 0 h 4147458"/>
              <a:gd name="connsiteX0" fmla="*/ 17417 w 13028023"/>
              <a:gd name="connsiteY0" fmla="*/ 0 h 2918193"/>
              <a:gd name="connsiteX1" fmla="*/ 13028023 w 13028023"/>
              <a:gd name="connsiteY1" fmla="*/ 0 h 2918193"/>
              <a:gd name="connsiteX2" fmla="*/ 13028023 w 13028023"/>
              <a:gd name="connsiteY2" fmla="*/ 2268889 h 2918193"/>
              <a:gd name="connsiteX3" fmla="*/ 5799419 w 13028023"/>
              <a:gd name="connsiteY3" fmla="*/ 2268889 h 2918193"/>
              <a:gd name="connsiteX4" fmla="*/ 5284953 w 13028023"/>
              <a:gd name="connsiteY4" fmla="*/ 2918193 h 2918193"/>
              <a:gd name="connsiteX5" fmla="*/ 17416 w 13028023"/>
              <a:gd name="connsiteY5" fmla="*/ 2003793 h 2918193"/>
              <a:gd name="connsiteX6" fmla="*/ 17417 w 13028023"/>
              <a:gd name="connsiteY6" fmla="*/ 0 h 2918193"/>
              <a:gd name="connsiteX0" fmla="*/ 17417 w 13028023"/>
              <a:gd name="connsiteY0" fmla="*/ 0 h 2928258"/>
              <a:gd name="connsiteX1" fmla="*/ 13028023 w 13028023"/>
              <a:gd name="connsiteY1" fmla="*/ 0 h 2928258"/>
              <a:gd name="connsiteX2" fmla="*/ 13028023 w 13028023"/>
              <a:gd name="connsiteY2" fmla="*/ 2268889 h 2928258"/>
              <a:gd name="connsiteX3" fmla="*/ 5799419 w 13028023"/>
              <a:gd name="connsiteY3" fmla="*/ 2268889 h 2928258"/>
              <a:gd name="connsiteX4" fmla="*/ 5284953 w 13028023"/>
              <a:gd name="connsiteY4" fmla="*/ 2918193 h 2928258"/>
              <a:gd name="connsiteX5" fmla="*/ 17416 w 13028023"/>
              <a:gd name="connsiteY5" fmla="*/ 2928258 h 2928258"/>
              <a:gd name="connsiteX6" fmla="*/ 17417 w 13028023"/>
              <a:gd name="connsiteY6" fmla="*/ 0 h 2928258"/>
              <a:gd name="connsiteX0" fmla="*/ 17417 w 13028023"/>
              <a:gd name="connsiteY0" fmla="*/ 0 h 2928258"/>
              <a:gd name="connsiteX1" fmla="*/ 9730598 w 13028023"/>
              <a:gd name="connsiteY1" fmla="*/ 0 h 2928258"/>
              <a:gd name="connsiteX2" fmla="*/ 13028023 w 13028023"/>
              <a:gd name="connsiteY2" fmla="*/ 2268889 h 2928258"/>
              <a:gd name="connsiteX3" fmla="*/ 5799419 w 13028023"/>
              <a:gd name="connsiteY3" fmla="*/ 2268889 h 2928258"/>
              <a:gd name="connsiteX4" fmla="*/ 5284953 w 13028023"/>
              <a:gd name="connsiteY4" fmla="*/ 2918193 h 2928258"/>
              <a:gd name="connsiteX5" fmla="*/ 17416 w 13028023"/>
              <a:gd name="connsiteY5" fmla="*/ 2928258 h 2928258"/>
              <a:gd name="connsiteX6" fmla="*/ 17417 w 13028023"/>
              <a:gd name="connsiteY6" fmla="*/ 0 h 2928258"/>
              <a:gd name="connsiteX0" fmla="*/ 17417 w 9753601"/>
              <a:gd name="connsiteY0" fmla="*/ 0 h 2928258"/>
              <a:gd name="connsiteX1" fmla="*/ 9730598 w 9753601"/>
              <a:gd name="connsiteY1" fmla="*/ 0 h 2928258"/>
              <a:gd name="connsiteX2" fmla="*/ 9753601 w 9753601"/>
              <a:gd name="connsiteY2" fmla="*/ 2242457 h 2928258"/>
              <a:gd name="connsiteX3" fmla="*/ 5799419 w 9753601"/>
              <a:gd name="connsiteY3" fmla="*/ 2268889 h 2928258"/>
              <a:gd name="connsiteX4" fmla="*/ 5284953 w 9753601"/>
              <a:gd name="connsiteY4" fmla="*/ 2918193 h 2928258"/>
              <a:gd name="connsiteX5" fmla="*/ 17416 w 9753601"/>
              <a:gd name="connsiteY5" fmla="*/ 2928258 h 2928258"/>
              <a:gd name="connsiteX6" fmla="*/ 17417 w 9753601"/>
              <a:gd name="connsiteY6" fmla="*/ 0 h 2928258"/>
              <a:gd name="connsiteX0" fmla="*/ 17417 w 9753601"/>
              <a:gd name="connsiteY0" fmla="*/ 0 h 2928258"/>
              <a:gd name="connsiteX1" fmla="*/ 9730598 w 9753601"/>
              <a:gd name="connsiteY1" fmla="*/ 0 h 2928258"/>
              <a:gd name="connsiteX2" fmla="*/ 9737559 w 9753601"/>
              <a:gd name="connsiteY2" fmla="*/ 1416289 h 2928258"/>
              <a:gd name="connsiteX3" fmla="*/ 9753601 w 9753601"/>
              <a:gd name="connsiteY3" fmla="*/ 2242457 h 2928258"/>
              <a:gd name="connsiteX4" fmla="*/ 5799419 w 9753601"/>
              <a:gd name="connsiteY4" fmla="*/ 2268889 h 2928258"/>
              <a:gd name="connsiteX5" fmla="*/ 5284953 w 9753601"/>
              <a:gd name="connsiteY5" fmla="*/ 2918193 h 2928258"/>
              <a:gd name="connsiteX6" fmla="*/ 17416 w 9753601"/>
              <a:gd name="connsiteY6" fmla="*/ 2928258 h 2928258"/>
              <a:gd name="connsiteX7" fmla="*/ 17417 w 9753601"/>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566486 w 9737559"/>
              <a:gd name="connsiteY3" fmla="*/ 2254619 h 2928258"/>
              <a:gd name="connsiteX4" fmla="*/ 5799419 w 9737559"/>
              <a:gd name="connsiteY4" fmla="*/ 2268889 h 2928258"/>
              <a:gd name="connsiteX5" fmla="*/ 5284953 w 9737559"/>
              <a:gd name="connsiteY5" fmla="*/ 2918193 h 2928258"/>
              <a:gd name="connsiteX6" fmla="*/ 17416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305801 w 9737559"/>
              <a:gd name="connsiteY3" fmla="*/ 2242457 h 2928258"/>
              <a:gd name="connsiteX4" fmla="*/ 5799419 w 9737559"/>
              <a:gd name="connsiteY4" fmla="*/ 2268889 h 2928258"/>
              <a:gd name="connsiteX5" fmla="*/ 5284953 w 9737559"/>
              <a:gd name="connsiteY5" fmla="*/ 2918193 h 2928258"/>
              <a:gd name="connsiteX6" fmla="*/ 17416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305801 w 9737559"/>
              <a:gd name="connsiteY3" fmla="*/ 2242457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7567865 w 9737559"/>
              <a:gd name="connsiteY3" fmla="*/ 1131672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9737559"/>
              <a:gd name="connsiteY0" fmla="*/ 0 h 2928258"/>
              <a:gd name="connsiteX1" fmla="*/ 9730598 w 9737559"/>
              <a:gd name="connsiteY1" fmla="*/ 0 h 2928258"/>
              <a:gd name="connsiteX2" fmla="*/ 9737559 w 9737559"/>
              <a:gd name="connsiteY2" fmla="*/ 1416289 h 2928258"/>
              <a:gd name="connsiteX3" fmla="*/ 8763001 w 9737559"/>
              <a:gd name="connsiteY3" fmla="*/ 2242457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9737559"/>
              <a:gd name="connsiteY0" fmla="*/ 0 h 2928258"/>
              <a:gd name="connsiteX1" fmla="*/ 8859135 w 9737559"/>
              <a:gd name="connsiteY1" fmla="*/ 0 h 2928258"/>
              <a:gd name="connsiteX2" fmla="*/ 9737559 w 9737559"/>
              <a:gd name="connsiteY2" fmla="*/ 1416289 h 2928258"/>
              <a:gd name="connsiteX3" fmla="*/ 8763001 w 9737559"/>
              <a:gd name="connsiteY3" fmla="*/ 2242457 h 2928258"/>
              <a:gd name="connsiteX4" fmla="*/ 5799419 w 9737559"/>
              <a:gd name="connsiteY4" fmla="*/ 2268889 h 2928258"/>
              <a:gd name="connsiteX5" fmla="*/ 5284953 w 9737559"/>
              <a:gd name="connsiteY5" fmla="*/ 2918193 h 2928258"/>
              <a:gd name="connsiteX6" fmla="*/ 0 w 9737559"/>
              <a:gd name="connsiteY6" fmla="*/ 2928258 h 2928258"/>
              <a:gd name="connsiteX7" fmla="*/ 17417 w 9737559"/>
              <a:gd name="connsiteY7" fmla="*/ 0 h 2928258"/>
              <a:gd name="connsiteX0" fmla="*/ 17417 w 8901955"/>
              <a:gd name="connsiteY0" fmla="*/ 0 h 2928258"/>
              <a:gd name="connsiteX1" fmla="*/ 8859135 w 8901955"/>
              <a:gd name="connsiteY1" fmla="*/ 0 h 2928258"/>
              <a:gd name="connsiteX2" fmla="*/ 8901955 w 8901955"/>
              <a:gd name="connsiteY2" fmla="*/ 1398360 h 2928258"/>
              <a:gd name="connsiteX3" fmla="*/ 8763001 w 8901955"/>
              <a:gd name="connsiteY3" fmla="*/ 2242457 h 2928258"/>
              <a:gd name="connsiteX4" fmla="*/ 5799419 w 8901955"/>
              <a:gd name="connsiteY4" fmla="*/ 2268889 h 2928258"/>
              <a:gd name="connsiteX5" fmla="*/ 5284953 w 8901955"/>
              <a:gd name="connsiteY5" fmla="*/ 2918193 h 2928258"/>
              <a:gd name="connsiteX6" fmla="*/ 0 w 8901955"/>
              <a:gd name="connsiteY6" fmla="*/ 2928258 h 2928258"/>
              <a:gd name="connsiteX7" fmla="*/ 17417 w 8901955"/>
              <a:gd name="connsiteY7" fmla="*/ 0 h 2928258"/>
              <a:gd name="connsiteX0" fmla="*/ 17417 w 8901955"/>
              <a:gd name="connsiteY0" fmla="*/ 0 h 2928258"/>
              <a:gd name="connsiteX1" fmla="*/ 8859135 w 8901955"/>
              <a:gd name="connsiteY1" fmla="*/ 0 h 2928258"/>
              <a:gd name="connsiteX2" fmla="*/ 8901955 w 8901955"/>
              <a:gd name="connsiteY2" fmla="*/ 1398360 h 2928258"/>
              <a:gd name="connsiteX3" fmla="*/ 8763001 w 8901955"/>
              <a:gd name="connsiteY3" fmla="*/ 2242457 h 2928258"/>
              <a:gd name="connsiteX4" fmla="*/ 5799419 w 8901955"/>
              <a:gd name="connsiteY4" fmla="*/ 2268889 h 2928258"/>
              <a:gd name="connsiteX5" fmla="*/ 5284953 w 8901955"/>
              <a:gd name="connsiteY5" fmla="*/ 2918193 h 2928258"/>
              <a:gd name="connsiteX6" fmla="*/ 0 w 8901955"/>
              <a:gd name="connsiteY6" fmla="*/ 2928258 h 2928258"/>
              <a:gd name="connsiteX7" fmla="*/ 17417 w 89019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763001 w 8861455"/>
              <a:gd name="connsiteY3" fmla="*/ 2242457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113219 w 8861455"/>
              <a:gd name="connsiteY3" fmla="*/ 2224527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104255 w 8861455"/>
              <a:gd name="connsiteY3" fmla="*/ 1874903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032538 w 8861455"/>
              <a:gd name="connsiteY3" fmla="*/ 2242456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050469 w 8861455"/>
              <a:gd name="connsiteY3" fmla="*/ 2260385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28258"/>
              <a:gd name="connsiteX1" fmla="*/ 8859135 w 8861455"/>
              <a:gd name="connsiteY1" fmla="*/ 0 h 2928258"/>
              <a:gd name="connsiteX2" fmla="*/ 8839201 w 8861455"/>
              <a:gd name="connsiteY2" fmla="*/ 1404257 h 2928258"/>
              <a:gd name="connsiteX3" fmla="*/ 8059434 w 8861455"/>
              <a:gd name="connsiteY3" fmla="*/ 2233491 h 2928258"/>
              <a:gd name="connsiteX4" fmla="*/ 5799419 w 8861455"/>
              <a:gd name="connsiteY4" fmla="*/ 2268889 h 2928258"/>
              <a:gd name="connsiteX5" fmla="*/ 5284953 w 8861455"/>
              <a:gd name="connsiteY5" fmla="*/ 2918193 h 2928258"/>
              <a:gd name="connsiteX6" fmla="*/ 0 w 8861455"/>
              <a:gd name="connsiteY6" fmla="*/ 2928258 h 2928258"/>
              <a:gd name="connsiteX7" fmla="*/ 17417 w 8861455"/>
              <a:gd name="connsiteY7" fmla="*/ 0 h 2928258"/>
              <a:gd name="connsiteX0" fmla="*/ 17417 w 8861455"/>
              <a:gd name="connsiteY0" fmla="*/ 0 h 2918193"/>
              <a:gd name="connsiteX1" fmla="*/ 8859135 w 8861455"/>
              <a:gd name="connsiteY1" fmla="*/ 0 h 2918193"/>
              <a:gd name="connsiteX2" fmla="*/ 8839201 w 8861455"/>
              <a:gd name="connsiteY2" fmla="*/ 1404257 h 2918193"/>
              <a:gd name="connsiteX3" fmla="*/ 8059434 w 8861455"/>
              <a:gd name="connsiteY3" fmla="*/ 2233491 h 2918193"/>
              <a:gd name="connsiteX4" fmla="*/ 5799419 w 8861455"/>
              <a:gd name="connsiteY4" fmla="*/ 2268889 h 2918193"/>
              <a:gd name="connsiteX5" fmla="*/ 5284953 w 8861455"/>
              <a:gd name="connsiteY5" fmla="*/ 2918193 h 2918193"/>
              <a:gd name="connsiteX6" fmla="*/ 0 w 8861455"/>
              <a:gd name="connsiteY6" fmla="*/ 2349523 h 2918193"/>
              <a:gd name="connsiteX7" fmla="*/ 17417 w 8861455"/>
              <a:gd name="connsiteY7" fmla="*/ 0 h 2918193"/>
              <a:gd name="connsiteX0" fmla="*/ 17417 w 8861455"/>
              <a:gd name="connsiteY0" fmla="*/ 0 h 2349523"/>
              <a:gd name="connsiteX1" fmla="*/ 8859135 w 8861455"/>
              <a:gd name="connsiteY1" fmla="*/ 0 h 2349523"/>
              <a:gd name="connsiteX2" fmla="*/ 8839201 w 8861455"/>
              <a:gd name="connsiteY2" fmla="*/ 1404257 h 2349523"/>
              <a:gd name="connsiteX3" fmla="*/ 8059434 w 8861455"/>
              <a:gd name="connsiteY3" fmla="*/ 2233491 h 2349523"/>
              <a:gd name="connsiteX4" fmla="*/ 5799419 w 8861455"/>
              <a:gd name="connsiteY4" fmla="*/ 2268889 h 2349523"/>
              <a:gd name="connsiteX5" fmla="*/ 5192357 w 8861455"/>
              <a:gd name="connsiteY5" fmla="*/ 1853322 h 2349523"/>
              <a:gd name="connsiteX6" fmla="*/ 0 w 8861455"/>
              <a:gd name="connsiteY6" fmla="*/ 2349523 h 2349523"/>
              <a:gd name="connsiteX7" fmla="*/ 17417 w 8861455"/>
              <a:gd name="connsiteY7" fmla="*/ 0 h 2349523"/>
              <a:gd name="connsiteX0" fmla="*/ 17417 w 8861455"/>
              <a:gd name="connsiteY0" fmla="*/ 0 h 2349523"/>
              <a:gd name="connsiteX1" fmla="*/ 8859135 w 8861455"/>
              <a:gd name="connsiteY1" fmla="*/ 0 h 2349523"/>
              <a:gd name="connsiteX2" fmla="*/ 8839201 w 8861455"/>
              <a:gd name="connsiteY2" fmla="*/ 1404257 h 2349523"/>
              <a:gd name="connsiteX3" fmla="*/ 8059434 w 8861455"/>
              <a:gd name="connsiteY3" fmla="*/ 2233491 h 2349523"/>
              <a:gd name="connsiteX4" fmla="*/ 5799419 w 8861455"/>
              <a:gd name="connsiteY4" fmla="*/ 2268889 h 2349523"/>
              <a:gd name="connsiteX5" fmla="*/ 5192358 w 8861455"/>
              <a:gd name="connsiteY5" fmla="*/ 2304735 h 2349523"/>
              <a:gd name="connsiteX6" fmla="*/ 0 w 8861455"/>
              <a:gd name="connsiteY6" fmla="*/ 2349523 h 2349523"/>
              <a:gd name="connsiteX7" fmla="*/ 17417 w 8861455"/>
              <a:gd name="connsiteY7" fmla="*/ 0 h 2349523"/>
              <a:gd name="connsiteX0" fmla="*/ 17417 w 8861455"/>
              <a:gd name="connsiteY0" fmla="*/ 0 h 2351034"/>
              <a:gd name="connsiteX1" fmla="*/ 8859135 w 8861455"/>
              <a:gd name="connsiteY1" fmla="*/ 0 h 2351034"/>
              <a:gd name="connsiteX2" fmla="*/ 8839201 w 8861455"/>
              <a:gd name="connsiteY2" fmla="*/ 1404257 h 2351034"/>
              <a:gd name="connsiteX3" fmla="*/ 8059434 w 8861455"/>
              <a:gd name="connsiteY3" fmla="*/ 2233491 h 2351034"/>
              <a:gd name="connsiteX4" fmla="*/ 5799419 w 8861455"/>
              <a:gd name="connsiteY4" fmla="*/ 2268889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8059434 w 8861455"/>
              <a:gd name="connsiteY3" fmla="*/ 2233491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8036286 w 8861455"/>
              <a:gd name="connsiteY3" fmla="*/ 1944124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8047862 w 8861455"/>
              <a:gd name="connsiteY3" fmla="*/ 1920974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72387"/>
              <a:gd name="connsiteX1" fmla="*/ 8859135 w 8861455"/>
              <a:gd name="connsiteY1" fmla="*/ 0 h 2372387"/>
              <a:gd name="connsiteX2" fmla="*/ 8839201 w 8861455"/>
              <a:gd name="connsiteY2" fmla="*/ 1404257 h 2372387"/>
              <a:gd name="connsiteX3" fmla="*/ 8047863 w 8861455"/>
              <a:gd name="connsiteY3" fmla="*/ 2372387 h 2372387"/>
              <a:gd name="connsiteX4" fmla="*/ 5799420 w 8861455"/>
              <a:gd name="connsiteY4" fmla="*/ 1956372 h 2372387"/>
              <a:gd name="connsiteX5" fmla="*/ 5215508 w 8861455"/>
              <a:gd name="connsiteY5" fmla="*/ 2351034 h 2372387"/>
              <a:gd name="connsiteX6" fmla="*/ 0 w 8861455"/>
              <a:gd name="connsiteY6" fmla="*/ 2349523 h 2372387"/>
              <a:gd name="connsiteX7" fmla="*/ 17417 w 8861455"/>
              <a:gd name="connsiteY7" fmla="*/ 0 h 2372387"/>
              <a:gd name="connsiteX0" fmla="*/ 17417 w 8861455"/>
              <a:gd name="connsiteY0" fmla="*/ 0 h 2351034"/>
              <a:gd name="connsiteX1" fmla="*/ 8859135 w 8861455"/>
              <a:gd name="connsiteY1" fmla="*/ 0 h 2351034"/>
              <a:gd name="connsiteX2" fmla="*/ 8839201 w 8861455"/>
              <a:gd name="connsiteY2" fmla="*/ 1404257 h 2351034"/>
              <a:gd name="connsiteX3" fmla="*/ 7966841 w 8861455"/>
              <a:gd name="connsiteY3" fmla="*/ 971850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5799420 w 8861455"/>
              <a:gd name="connsiteY4" fmla="*/ 1956372 h 2351034"/>
              <a:gd name="connsiteX5" fmla="*/ 521550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5799420 w 8861455"/>
              <a:gd name="connsiteY4" fmla="*/ 1956372 h 2351034"/>
              <a:gd name="connsiteX5" fmla="*/ 543272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3093126 w 8861455"/>
              <a:gd name="connsiteY4" fmla="*/ 1955611 h 2351034"/>
              <a:gd name="connsiteX5" fmla="*/ 5432728 w 8861455"/>
              <a:gd name="connsiteY5" fmla="*/ 2351034 h 2351034"/>
              <a:gd name="connsiteX6" fmla="*/ 0 w 8861455"/>
              <a:gd name="connsiteY6" fmla="*/ 2349523 h 2351034"/>
              <a:gd name="connsiteX7" fmla="*/ 17417 w 8861455"/>
              <a:gd name="connsiteY7" fmla="*/ 0 h 2351034"/>
              <a:gd name="connsiteX0" fmla="*/ 17417 w 8861455"/>
              <a:gd name="connsiteY0" fmla="*/ 0 h 2351034"/>
              <a:gd name="connsiteX1" fmla="*/ 8859135 w 8861455"/>
              <a:gd name="connsiteY1" fmla="*/ 0 h 2351034"/>
              <a:gd name="connsiteX2" fmla="*/ 8839201 w 8861455"/>
              <a:gd name="connsiteY2" fmla="*/ 1404257 h 2351034"/>
              <a:gd name="connsiteX3" fmla="*/ 7955267 w 8861455"/>
              <a:gd name="connsiteY3" fmla="*/ 1955698 h 2351034"/>
              <a:gd name="connsiteX4" fmla="*/ 3093126 w 8861455"/>
              <a:gd name="connsiteY4" fmla="*/ 1955611 h 2351034"/>
              <a:gd name="connsiteX5" fmla="*/ 2675674 w 8861455"/>
              <a:gd name="connsiteY5" fmla="*/ 2351034 h 2351034"/>
              <a:gd name="connsiteX6" fmla="*/ 0 w 8861455"/>
              <a:gd name="connsiteY6" fmla="*/ 2349523 h 2351034"/>
              <a:gd name="connsiteX7" fmla="*/ 17417 w 8861455"/>
              <a:gd name="connsiteY7" fmla="*/ 0 h 2351034"/>
              <a:gd name="connsiteX0" fmla="*/ 17417 w 8859289"/>
              <a:gd name="connsiteY0" fmla="*/ 0 h 2351034"/>
              <a:gd name="connsiteX1" fmla="*/ 8859135 w 8859289"/>
              <a:gd name="connsiteY1" fmla="*/ 0 h 2351034"/>
              <a:gd name="connsiteX2" fmla="*/ 8839201 w 8859289"/>
              <a:gd name="connsiteY2" fmla="*/ 1404257 h 2351034"/>
              <a:gd name="connsiteX3" fmla="*/ 7955267 w 8859289"/>
              <a:gd name="connsiteY3" fmla="*/ 1955698 h 2351034"/>
              <a:gd name="connsiteX4" fmla="*/ 2155333 w 8859289"/>
              <a:gd name="connsiteY4" fmla="*/ 1962556 h 2351034"/>
              <a:gd name="connsiteX5" fmla="*/ 2675674 w 8859289"/>
              <a:gd name="connsiteY5" fmla="*/ 2351034 h 2351034"/>
              <a:gd name="connsiteX6" fmla="*/ 0 w 8859289"/>
              <a:gd name="connsiteY6" fmla="*/ 2349523 h 2351034"/>
              <a:gd name="connsiteX7" fmla="*/ 17417 w 8859289"/>
              <a:gd name="connsiteY7" fmla="*/ 0 h 2351034"/>
              <a:gd name="connsiteX0" fmla="*/ 17417 w 8859289"/>
              <a:gd name="connsiteY0" fmla="*/ 0 h 2351034"/>
              <a:gd name="connsiteX1" fmla="*/ 8859135 w 8859289"/>
              <a:gd name="connsiteY1" fmla="*/ 0 h 2351034"/>
              <a:gd name="connsiteX2" fmla="*/ 8839201 w 8859289"/>
              <a:gd name="connsiteY2" fmla="*/ 1404257 h 2351034"/>
              <a:gd name="connsiteX3" fmla="*/ 7955267 w 8859289"/>
              <a:gd name="connsiteY3" fmla="*/ 1955698 h 2351034"/>
              <a:gd name="connsiteX4" fmla="*/ 2155333 w 8859289"/>
              <a:gd name="connsiteY4" fmla="*/ 1962556 h 2351034"/>
              <a:gd name="connsiteX5" fmla="*/ 1814294 w 8859289"/>
              <a:gd name="connsiteY5" fmla="*/ 2351034 h 2351034"/>
              <a:gd name="connsiteX6" fmla="*/ 0 w 8859289"/>
              <a:gd name="connsiteY6" fmla="*/ 2349523 h 2351034"/>
              <a:gd name="connsiteX7" fmla="*/ 17417 w 8859289"/>
              <a:gd name="connsiteY7" fmla="*/ 0 h 2351034"/>
              <a:gd name="connsiteX0" fmla="*/ 17417 w 8859289"/>
              <a:gd name="connsiteY0" fmla="*/ 0 h 2351034"/>
              <a:gd name="connsiteX1" fmla="*/ 8859135 w 8859289"/>
              <a:gd name="connsiteY1" fmla="*/ 0 h 2351034"/>
              <a:gd name="connsiteX2" fmla="*/ 8839201 w 8859289"/>
              <a:gd name="connsiteY2" fmla="*/ 1404257 h 2351034"/>
              <a:gd name="connsiteX3" fmla="*/ 7955267 w 8859289"/>
              <a:gd name="connsiteY3" fmla="*/ 1955698 h 2351034"/>
              <a:gd name="connsiteX4" fmla="*/ 2002507 w 8859289"/>
              <a:gd name="connsiteY4" fmla="*/ 1955611 h 2351034"/>
              <a:gd name="connsiteX5" fmla="*/ 1814294 w 8859289"/>
              <a:gd name="connsiteY5" fmla="*/ 2351034 h 2351034"/>
              <a:gd name="connsiteX6" fmla="*/ 0 w 8859289"/>
              <a:gd name="connsiteY6" fmla="*/ 2349523 h 2351034"/>
              <a:gd name="connsiteX7" fmla="*/ 17417 w 8859289"/>
              <a:gd name="connsiteY7" fmla="*/ 0 h 2351034"/>
              <a:gd name="connsiteX0" fmla="*/ 17417 w 8859289"/>
              <a:gd name="connsiteY0" fmla="*/ 0 h 2357978"/>
              <a:gd name="connsiteX1" fmla="*/ 8859135 w 8859289"/>
              <a:gd name="connsiteY1" fmla="*/ 0 h 2357978"/>
              <a:gd name="connsiteX2" fmla="*/ 8839201 w 8859289"/>
              <a:gd name="connsiteY2" fmla="*/ 1404257 h 2357978"/>
              <a:gd name="connsiteX3" fmla="*/ 7955267 w 8859289"/>
              <a:gd name="connsiteY3" fmla="*/ 1955698 h 2357978"/>
              <a:gd name="connsiteX4" fmla="*/ 2002507 w 8859289"/>
              <a:gd name="connsiteY4" fmla="*/ 1955611 h 2357978"/>
              <a:gd name="connsiteX5" fmla="*/ 1682308 w 8859289"/>
              <a:gd name="connsiteY5" fmla="*/ 2357978 h 2357978"/>
              <a:gd name="connsiteX6" fmla="*/ 0 w 8859289"/>
              <a:gd name="connsiteY6" fmla="*/ 2349523 h 2357978"/>
              <a:gd name="connsiteX7" fmla="*/ 17417 w 8859289"/>
              <a:gd name="connsiteY7" fmla="*/ 0 h 235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9289" h="2357978">
                <a:moveTo>
                  <a:pt x="17417" y="0"/>
                </a:moveTo>
                <a:lnTo>
                  <a:pt x="8859135" y="0"/>
                </a:lnTo>
                <a:cubicBezTo>
                  <a:pt x="8861455" y="472096"/>
                  <a:pt x="8836881" y="932161"/>
                  <a:pt x="8839201" y="1404257"/>
                </a:cubicBezTo>
                <a:lnTo>
                  <a:pt x="7955267" y="1955698"/>
                </a:lnTo>
                <a:lnTo>
                  <a:pt x="2002507" y="1955611"/>
                </a:lnTo>
                <a:lnTo>
                  <a:pt x="1682308" y="2357978"/>
                </a:lnTo>
                <a:lnTo>
                  <a:pt x="0" y="2349523"/>
                </a:lnTo>
                <a:cubicBezTo>
                  <a:pt x="4354" y="1043237"/>
                  <a:pt x="0" y="1293223"/>
                  <a:pt x="17417" y="0"/>
                </a:cubicBezTo>
                <a:close/>
              </a:path>
            </a:pathLst>
          </a:custGeom>
          <a:gradFill>
            <a:gsLst>
              <a:gs pos="0">
                <a:srgbClr val="167ECC">
                  <a:alpha val="92000"/>
                </a:srgbClr>
              </a:gs>
              <a:gs pos="100000">
                <a:srgbClr val="00B8F2">
                  <a:alpha val="92000"/>
                </a:srgbClr>
              </a:gs>
            </a:gsLst>
            <a:lin ang="0" scaled="0"/>
          </a:gradFill>
          <a:ln w="9525" cap="flat" cmpd="sng" algn="ctr">
            <a:noFill/>
            <a:prstDash val="solid"/>
            <a:round/>
            <a:headEnd type="none" w="med" len="med"/>
            <a:tailEnd type="none" w="med" len="med"/>
          </a:ln>
          <a:effectLst>
            <a:outerShdw blurRad="165100" dist="63500" dir="5400000" algn="t" rotWithShape="0">
              <a:prstClr val="black">
                <a:alpha val="48000"/>
              </a:prstClr>
            </a:outerShdw>
          </a:effectLst>
        </p:spPr>
        <p:txBody>
          <a:bodyPr vert="horz" wrap="square" lIns="90615" tIns="45310" rIns="90615" bIns="45310" numCol="1" rtlCol="0" anchor="t" anchorCtr="1" compatLnSpc="1">
            <a:prstTxWarp prst="textNoShape">
              <a:avLst/>
            </a:prstTxWarp>
            <a:noAutofit/>
          </a:bodyPr>
          <a:lstStyle/>
          <a:p>
            <a:pPr algn="ctr" defTabSz="761970" fontAlgn="base">
              <a:lnSpc>
                <a:spcPct val="95000"/>
              </a:lnSpc>
              <a:spcBef>
                <a:spcPct val="30000"/>
              </a:spcBef>
              <a:spcAft>
                <a:spcPct val="0"/>
              </a:spcAft>
              <a:buClr>
                <a:srgbClr val="FFFFFF"/>
              </a:buClr>
            </a:pPr>
            <a:endParaRPr lang="en-US" sz="1400" dirty="0">
              <a:solidFill>
                <a:srgbClr val="FFFFFF"/>
              </a:solidFill>
              <a:effectLst>
                <a:outerShdw blurRad="38100" dist="38100" dir="2700000" algn="tl">
                  <a:srgbClr val="000000">
                    <a:alpha val="43137"/>
                  </a:srgbClr>
                </a:outerShdw>
              </a:effectLst>
              <a:latin typeface="Arial Narrow" pitchFamily="34" charset="0"/>
            </a:endParaRPr>
          </a:p>
        </p:txBody>
      </p:sp>
      <p:pic>
        <p:nvPicPr>
          <p:cNvPr id="32" name="Picture 3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731" y="2626414"/>
            <a:ext cx="4620287" cy="1312776"/>
          </a:xfrm>
          <a:prstGeom prst="rect">
            <a:avLst/>
          </a:prstGeom>
        </p:spPr>
      </p:pic>
      <p:grpSp>
        <p:nvGrpSpPr>
          <p:cNvPr id="33" name="Group 32"/>
          <p:cNvGrpSpPr/>
          <p:nvPr userDrawn="1"/>
        </p:nvGrpSpPr>
        <p:grpSpPr>
          <a:xfrm>
            <a:off x="5705" y="2272820"/>
            <a:ext cx="4883797" cy="391866"/>
            <a:chOff x="446498" y="1174580"/>
            <a:chExt cx="5243904" cy="548034"/>
          </a:xfrm>
          <a:effectLst>
            <a:outerShdw blurRad="139700" dist="38100" dir="5400000" algn="t" rotWithShape="0">
              <a:prstClr val="black">
                <a:alpha val="40000"/>
              </a:prstClr>
            </a:outerShdw>
          </a:effectLst>
        </p:grpSpPr>
        <p:sp>
          <p:nvSpPr>
            <p:cNvPr id="34" name="Freeform 33"/>
            <p:cNvSpPr/>
            <p:nvPr/>
          </p:nvSpPr>
          <p:spPr>
            <a:xfrm rot="10800000">
              <a:off x="446498" y="1174580"/>
              <a:ext cx="5145003" cy="548034"/>
            </a:xfrm>
            <a:custGeom>
              <a:avLst/>
              <a:gdLst>
                <a:gd name="connsiteX0" fmla="*/ 0 w 5591503"/>
                <a:gd name="connsiteY0" fmla="*/ 241738 h 714703"/>
                <a:gd name="connsiteX1" fmla="*/ 441434 w 5591503"/>
                <a:gd name="connsiteY1" fmla="*/ 241738 h 714703"/>
                <a:gd name="connsiteX2" fmla="*/ 641131 w 5591503"/>
                <a:gd name="connsiteY2" fmla="*/ 0 h 714703"/>
                <a:gd name="connsiteX3" fmla="*/ 5591503 w 5591503"/>
                <a:gd name="connsiteY3" fmla="*/ 0 h 714703"/>
                <a:gd name="connsiteX4" fmla="*/ 5591503 w 5591503"/>
                <a:gd name="connsiteY4" fmla="*/ 714703 h 714703"/>
                <a:gd name="connsiteX5" fmla="*/ 42041 w 5591503"/>
                <a:gd name="connsiteY5" fmla="*/ 714703 h 714703"/>
                <a:gd name="connsiteX6" fmla="*/ 0 w 5591503"/>
                <a:gd name="connsiteY6" fmla="*/ 241738 h 714703"/>
                <a:gd name="connsiteX0" fmla="*/ 35858 w 5627361"/>
                <a:gd name="connsiteY0" fmla="*/ 241738 h 714703"/>
                <a:gd name="connsiteX1" fmla="*/ 477292 w 5627361"/>
                <a:gd name="connsiteY1" fmla="*/ 241738 h 714703"/>
                <a:gd name="connsiteX2" fmla="*/ 676989 w 5627361"/>
                <a:gd name="connsiteY2" fmla="*/ 0 h 714703"/>
                <a:gd name="connsiteX3" fmla="*/ 5627361 w 5627361"/>
                <a:gd name="connsiteY3" fmla="*/ 0 h 714703"/>
                <a:gd name="connsiteX4" fmla="*/ 5627361 w 5627361"/>
                <a:gd name="connsiteY4" fmla="*/ 714703 h 714703"/>
                <a:gd name="connsiteX5" fmla="*/ 0 w 5627361"/>
                <a:gd name="connsiteY5" fmla="*/ 714703 h 714703"/>
                <a:gd name="connsiteX6" fmla="*/ 35858 w 5627361"/>
                <a:gd name="connsiteY6" fmla="*/ 241738 h 714703"/>
                <a:gd name="connsiteX0" fmla="*/ 0 w 5591503"/>
                <a:gd name="connsiteY0" fmla="*/ 241738 h 714703"/>
                <a:gd name="connsiteX1" fmla="*/ 441434 w 5591503"/>
                <a:gd name="connsiteY1" fmla="*/ 241738 h 714703"/>
                <a:gd name="connsiteX2" fmla="*/ 641131 w 5591503"/>
                <a:gd name="connsiteY2" fmla="*/ 0 h 714703"/>
                <a:gd name="connsiteX3" fmla="*/ 5591503 w 5591503"/>
                <a:gd name="connsiteY3" fmla="*/ 0 h 714703"/>
                <a:gd name="connsiteX4" fmla="*/ 5591503 w 5591503"/>
                <a:gd name="connsiteY4" fmla="*/ 714703 h 714703"/>
                <a:gd name="connsiteX5" fmla="*/ 0 w 5591503"/>
                <a:gd name="connsiteY5" fmla="*/ 714703 h 714703"/>
                <a:gd name="connsiteX6" fmla="*/ 0 w 5591503"/>
                <a:gd name="connsiteY6" fmla="*/ 241738 h 714703"/>
                <a:gd name="connsiteX0" fmla="*/ 0 w 5591503"/>
                <a:gd name="connsiteY0" fmla="*/ 241738 h 714703"/>
                <a:gd name="connsiteX1" fmla="*/ 641131 w 5591503"/>
                <a:gd name="connsiteY1" fmla="*/ 0 h 714703"/>
                <a:gd name="connsiteX2" fmla="*/ 5591503 w 5591503"/>
                <a:gd name="connsiteY2" fmla="*/ 0 h 714703"/>
                <a:gd name="connsiteX3" fmla="*/ 5591503 w 5591503"/>
                <a:gd name="connsiteY3" fmla="*/ 714703 h 714703"/>
                <a:gd name="connsiteX4" fmla="*/ 0 w 5591503"/>
                <a:gd name="connsiteY4" fmla="*/ 714703 h 714703"/>
                <a:gd name="connsiteX5" fmla="*/ 0 w 5591503"/>
                <a:gd name="connsiteY5" fmla="*/ 241738 h 714703"/>
                <a:gd name="connsiteX0" fmla="*/ 0 w 5591503"/>
                <a:gd name="connsiteY0" fmla="*/ 241738 h 714703"/>
                <a:gd name="connsiteX1" fmla="*/ 5591503 w 5591503"/>
                <a:gd name="connsiteY1" fmla="*/ 0 h 714703"/>
                <a:gd name="connsiteX2" fmla="*/ 5591503 w 5591503"/>
                <a:gd name="connsiteY2" fmla="*/ 714703 h 714703"/>
                <a:gd name="connsiteX3" fmla="*/ 0 w 5591503"/>
                <a:gd name="connsiteY3" fmla="*/ 714703 h 714703"/>
                <a:gd name="connsiteX4" fmla="*/ 0 w 5591503"/>
                <a:gd name="connsiteY4" fmla="*/ 241738 h 714703"/>
                <a:gd name="connsiteX0" fmla="*/ 0 w 5621488"/>
                <a:gd name="connsiteY0" fmla="*/ 0 h 721673"/>
                <a:gd name="connsiteX1" fmla="*/ 5621488 w 5621488"/>
                <a:gd name="connsiteY1" fmla="*/ 6970 h 721673"/>
                <a:gd name="connsiteX2" fmla="*/ 5621488 w 5621488"/>
                <a:gd name="connsiteY2" fmla="*/ 721673 h 721673"/>
                <a:gd name="connsiteX3" fmla="*/ 29985 w 5621488"/>
                <a:gd name="connsiteY3" fmla="*/ 721673 h 721673"/>
                <a:gd name="connsiteX4" fmla="*/ 0 w 5621488"/>
                <a:gd name="connsiteY4" fmla="*/ 0 h 721673"/>
                <a:gd name="connsiteX0" fmla="*/ 0 w 5621488"/>
                <a:gd name="connsiteY0" fmla="*/ 0 h 721673"/>
                <a:gd name="connsiteX1" fmla="*/ 5145003 w 5621488"/>
                <a:gd name="connsiteY1" fmla="*/ 15928 h 721673"/>
                <a:gd name="connsiteX2" fmla="*/ 5621488 w 5621488"/>
                <a:gd name="connsiteY2" fmla="*/ 721673 h 721673"/>
                <a:gd name="connsiteX3" fmla="*/ 29985 w 5621488"/>
                <a:gd name="connsiteY3" fmla="*/ 721673 h 721673"/>
                <a:gd name="connsiteX4" fmla="*/ 0 w 5621488"/>
                <a:gd name="connsiteY4" fmla="*/ 0 h 721673"/>
                <a:gd name="connsiteX0" fmla="*/ 0 w 5145003"/>
                <a:gd name="connsiteY0" fmla="*/ 0 h 721673"/>
                <a:gd name="connsiteX1" fmla="*/ 5145003 w 5145003"/>
                <a:gd name="connsiteY1" fmla="*/ 15928 h 721673"/>
                <a:gd name="connsiteX2" fmla="*/ 5133521 w 5145003"/>
                <a:gd name="connsiteY2" fmla="*/ 721673 h 721673"/>
                <a:gd name="connsiteX3" fmla="*/ 29985 w 5145003"/>
                <a:gd name="connsiteY3" fmla="*/ 721673 h 721673"/>
                <a:gd name="connsiteX4" fmla="*/ 0 w 5145003"/>
                <a:gd name="connsiteY4" fmla="*/ 0 h 721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5003" h="721673">
                  <a:moveTo>
                    <a:pt x="0" y="0"/>
                  </a:moveTo>
                  <a:lnTo>
                    <a:pt x="5145003" y="15928"/>
                  </a:lnTo>
                  <a:lnTo>
                    <a:pt x="5133521" y="721673"/>
                  </a:lnTo>
                  <a:lnTo>
                    <a:pt x="29985" y="721673"/>
                  </a:lnTo>
                  <a:lnTo>
                    <a:pt x="0" y="0"/>
                  </a:lnTo>
                  <a:close/>
                </a:path>
              </a:pathLst>
            </a:custGeom>
            <a:gradFill>
              <a:gsLst>
                <a:gs pos="0">
                  <a:schemeClr val="accent2"/>
                </a:gs>
                <a:gs pos="100000">
                  <a:srgbClr val="0070C0"/>
                </a:gs>
              </a:gsLst>
              <a:lin ang="0" scaled="0"/>
            </a:gra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algn="ctr" defTabSz="761970" fontAlgn="base">
                <a:lnSpc>
                  <a:spcPct val="95000"/>
                </a:lnSpc>
                <a:spcBef>
                  <a:spcPct val="30000"/>
                </a:spcBef>
                <a:spcAft>
                  <a:spcPct val="0"/>
                </a:spcAft>
                <a:buClr>
                  <a:srgbClr val="FFFFFF"/>
                </a:buClr>
              </a:pPr>
              <a:endParaRPr lang="en-US" sz="2000" dirty="0">
                <a:solidFill>
                  <a:srgbClr val="FFFFFF"/>
                </a:solidFill>
                <a:effectLst>
                  <a:outerShdw blurRad="38100" dist="38100" dir="2700000" algn="tl">
                    <a:srgbClr val="000000">
                      <a:alpha val="43137"/>
                    </a:srgbClr>
                  </a:outerShdw>
                </a:effectLst>
                <a:latin typeface="Arial Narrow" pitchFamily="34" charset="0"/>
              </a:endParaRPr>
            </a:p>
          </p:txBody>
        </p:sp>
        <p:pic>
          <p:nvPicPr>
            <p:cNvPr id="3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1519" y="1175058"/>
              <a:ext cx="128883" cy="547555"/>
            </a:xfrm>
            <a:prstGeom prst="rect">
              <a:avLst/>
            </a:prstGeom>
            <a:noFill/>
            <a:ln w="9525">
              <a:noFill/>
              <a:miter lim="800000"/>
              <a:headEnd/>
              <a:tailEnd/>
            </a:ln>
          </p:spPr>
        </p:pic>
      </p:grpSp>
      <p:sp>
        <p:nvSpPr>
          <p:cNvPr id="10" name="TextBox 9"/>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spTree>
    <p:extLst>
      <p:ext uri="{BB962C8B-B14F-4D97-AF65-F5344CB8AC3E}">
        <p14:creationId xmlns:p14="http://schemas.microsoft.com/office/powerpoint/2010/main" val="2356181860"/>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nd Main Content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1" y="1373466"/>
            <a:ext cx="6992153" cy="4525698"/>
          </a:xfrm>
          <a:prstGeom prst="rect">
            <a:avLst/>
          </a:prstGeom>
        </p:spPr>
        <p:txBody>
          <a:bodyPr lIns="76193" tIns="38097" rIns="76193" bIns="38097"/>
          <a:lstStyle>
            <a:lvl1pPr marL="0" indent="0">
              <a:buNone/>
              <a:defRPr>
                <a:solidFill>
                  <a:schemeClr val="tx1"/>
                </a:solidFill>
                <a:latin typeface="+mn-lt"/>
              </a:defRPr>
            </a:lvl1pPr>
            <a:lvl2pPr marL="678340" indent="-268313">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8" name="TextBox 7"/>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spTree>
    <p:extLst>
      <p:ext uri="{BB962C8B-B14F-4D97-AF65-F5344CB8AC3E}">
        <p14:creationId xmlns:p14="http://schemas.microsoft.com/office/powerpoint/2010/main" val="1026383381"/>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Title and Main Content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1" y="1373466"/>
            <a:ext cx="3813811" cy="4525698"/>
          </a:xfrm>
          <a:prstGeom prst="rect">
            <a:avLst/>
          </a:prstGeom>
        </p:spPr>
        <p:txBody>
          <a:bodyPr lIns="76193" tIns="38097" rIns="76193" bIns="38097"/>
          <a:lstStyle>
            <a:lvl1pPr marL="0" indent="0">
              <a:buNone/>
              <a:defRPr>
                <a:solidFill>
                  <a:schemeClr val="tx1"/>
                </a:solidFill>
                <a:latin typeface="+mn-lt"/>
              </a:defRPr>
            </a:lvl1pPr>
            <a:lvl2pPr marL="678340" indent="-268313">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8" name="TextBox 7"/>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sp>
        <p:nvSpPr>
          <p:cNvPr id="6" name="Content Placeholder 2"/>
          <p:cNvSpPr>
            <a:spLocks noGrp="1"/>
          </p:cNvSpPr>
          <p:nvPr>
            <p:ph idx="10"/>
          </p:nvPr>
        </p:nvSpPr>
        <p:spPr>
          <a:xfrm>
            <a:off x="4872991" y="1373466"/>
            <a:ext cx="3813811" cy="4525698"/>
          </a:xfrm>
          <a:prstGeom prst="rect">
            <a:avLst/>
          </a:prstGeom>
        </p:spPr>
        <p:txBody>
          <a:bodyPr lIns="76193" tIns="38097" rIns="76193" bIns="38097"/>
          <a:lstStyle>
            <a:lvl1pPr marL="0" indent="0">
              <a:buNone/>
              <a:defRPr>
                <a:solidFill>
                  <a:schemeClr val="tx1"/>
                </a:solidFill>
                <a:latin typeface="+mn-lt"/>
              </a:defRPr>
            </a:lvl1pPr>
            <a:lvl2pPr marL="678340" indent="-268313">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90204729"/>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and Main Content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1" y="1373466"/>
            <a:ext cx="6992153" cy="4525698"/>
          </a:xfrm>
          <a:prstGeom prst="rect">
            <a:avLst/>
          </a:prstGeom>
        </p:spPr>
        <p:txBody>
          <a:bodyPr lIns="76193" tIns="38097" rIns="76193" bIns="38097"/>
          <a:lstStyle>
            <a:lvl1pPr marL="0" indent="0">
              <a:buNone/>
              <a:defRPr>
                <a:solidFill>
                  <a:schemeClr val="tx1"/>
                </a:solidFill>
                <a:latin typeface="+mn-lt"/>
              </a:defRPr>
            </a:lvl1pPr>
            <a:lvl2pPr marL="678340" indent="-268313">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9" name="TextBox 8"/>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spTree>
    <p:extLst>
      <p:ext uri="{BB962C8B-B14F-4D97-AF65-F5344CB8AC3E}">
        <p14:creationId xmlns:p14="http://schemas.microsoft.com/office/powerpoint/2010/main" val="1124488501"/>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Title and Main Content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1" y="1373466"/>
            <a:ext cx="6992153" cy="4525698"/>
          </a:xfrm>
          <a:prstGeom prst="rect">
            <a:avLst/>
          </a:prstGeom>
        </p:spPr>
        <p:txBody>
          <a:bodyPr lIns="76193" tIns="38097" rIns="76193" bIns="38097"/>
          <a:lstStyle>
            <a:lvl1pPr marL="0" indent="0">
              <a:buNone/>
              <a:defRPr>
                <a:solidFill>
                  <a:schemeClr val="tx1"/>
                </a:solidFill>
                <a:latin typeface="+mn-lt"/>
              </a:defRPr>
            </a:lvl1pPr>
            <a:lvl2pPr marL="678340" indent="-268313">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10" name="TextBox 9"/>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spTree>
    <p:extLst>
      <p:ext uri="{BB962C8B-B14F-4D97-AF65-F5344CB8AC3E}">
        <p14:creationId xmlns:p14="http://schemas.microsoft.com/office/powerpoint/2010/main" val="762587350"/>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eader text only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7"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9" name="TextBox 8"/>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spTree>
    <p:extLst>
      <p:ext uri="{BB962C8B-B14F-4D97-AF65-F5344CB8AC3E}">
        <p14:creationId xmlns:p14="http://schemas.microsoft.com/office/powerpoint/2010/main" val="1383001813"/>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Siction devider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1" y="2305993"/>
            <a:ext cx="6669888" cy="1939440"/>
            <a:chOff x="0" y="2411866"/>
            <a:chExt cx="8545396" cy="1863594"/>
          </a:xfrm>
          <a:effectLst>
            <a:outerShdw blurRad="50800" dist="38100" dir="5400000" algn="t" rotWithShape="0">
              <a:prstClr val="black">
                <a:alpha val="40000"/>
              </a:prstClr>
            </a:outerShdw>
          </a:effectLst>
        </p:grpSpPr>
        <p:pic>
          <p:nvPicPr>
            <p:cNvPr id="4"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rot="5400000" flipV="1">
              <a:off x="7997331" y="3105627"/>
              <a:ext cx="928907" cy="167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2411866"/>
              <a:ext cx="8376822" cy="1863594"/>
            </a:xfrm>
            <a:prstGeom prst="rect">
              <a:avLst/>
            </a:prstGeom>
            <a:effectLst/>
          </p:spPr>
        </p:pic>
      </p:grpSp>
      <p:sp>
        <p:nvSpPr>
          <p:cNvPr id="6" name="Content Placeholder 3"/>
          <p:cNvSpPr>
            <a:spLocks noGrp="1"/>
          </p:cNvSpPr>
          <p:nvPr>
            <p:ph sz="half" idx="4294967295"/>
          </p:nvPr>
        </p:nvSpPr>
        <p:spPr>
          <a:xfrm>
            <a:off x="226082" y="2569788"/>
            <a:ext cx="6086153" cy="652536"/>
          </a:xfrm>
          <a:prstGeom prst="rect">
            <a:avLst/>
          </a:prstGeom>
        </p:spPr>
        <p:txBody>
          <a:bodyPr lIns="76193" tIns="38097" rIns="76193" bIns="38097"/>
          <a:lstStyle>
            <a:lvl1pPr>
              <a:defRPr b="0">
                <a:latin typeface="+mn-lt"/>
              </a:defRPr>
            </a:lvl1pPr>
          </a:lstStyle>
          <a:p>
            <a:r>
              <a:rPr lang="en-US" sz="3700" b="1" dirty="0" smtClean="0"/>
              <a:t>CONTENT DIVIDER Text/Title</a:t>
            </a:r>
            <a:endParaRPr lang="en-US" sz="3700" b="1" dirty="0"/>
          </a:p>
        </p:txBody>
      </p:sp>
      <p:sp>
        <p:nvSpPr>
          <p:cNvPr id="7" name="Content Placeholder 4"/>
          <p:cNvSpPr>
            <a:spLocks noGrp="1"/>
          </p:cNvSpPr>
          <p:nvPr>
            <p:ph sz="half" idx="4294967295"/>
          </p:nvPr>
        </p:nvSpPr>
        <p:spPr>
          <a:xfrm>
            <a:off x="538843" y="3659075"/>
            <a:ext cx="4579647" cy="652536"/>
          </a:xfrm>
          <a:prstGeom prst="rect">
            <a:avLst/>
          </a:prstGeom>
        </p:spPr>
        <p:txBody>
          <a:bodyPr lIns="76193" tIns="38097" rIns="76193" bIns="38097"/>
          <a:lstStyle>
            <a:lvl1pPr>
              <a:defRPr b="0">
                <a:latin typeface="+mn-lt"/>
              </a:defRPr>
            </a:lvl1pPr>
          </a:lstStyle>
          <a:p>
            <a:r>
              <a:rPr lang="en-US" dirty="0" smtClean="0"/>
              <a:t>SUBCONTENT TEXT</a:t>
            </a:r>
            <a:endParaRPr lang="en-US" dirty="0"/>
          </a:p>
        </p:txBody>
      </p:sp>
      <p:sp>
        <p:nvSpPr>
          <p:cNvPr id="10"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11" name="TextBox 10"/>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spTree>
    <p:extLst>
      <p:ext uri="{BB962C8B-B14F-4D97-AF65-F5344CB8AC3E}">
        <p14:creationId xmlns:p14="http://schemas.microsoft.com/office/powerpoint/2010/main" val="2839957818"/>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 y="0"/>
            <a:ext cx="9144000" cy="6858000"/>
          </a:xfrm>
          <a:prstGeom prst="rect">
            <a:avLst/>
          </a:prstGeom>
          <a:noFill/>
          <a:ln w="9525">
            <a:noFill/>
            <a:miter lim="800000"/>
            <a:headEnd/>
            <a:tailEnd/>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8097" y="-1"/>
            <a:ext cx="9182099" cy="6858000"/>
          </a:xfrm>
          <a:prstGeom prst="rect">
            <a:avLst/>
          </a:prstGeom>
        </p:spPr>
      </p:pic>
      <p:sp>
        <p:nvSpPr>
          <p:cNvPr id="13"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8"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pic>
        <p:nvPicPr>
          <p:cNvPr id="9" name="Content Placeholder 3"/>
          <p:cNvPicPr>
            <a:picLocks noChangeAspect="1"/>
          </p:cNvPicPr>
          <p:nvPr userDrawn="1"/>
        </p:nvPicPr>
        <p:blipFill>
          <a:blip r:embed="rId4"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592452790"/>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and content alternat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 y="0"/>
            <a:ext cx="9144000" cy="6858000"/>
          </a:xfrm>
          <a:prstGeom prst="rect">
            <a:avLst/>
          </a:prstGeom>
          <a:noFill/>
          <a:ln w="9525">
            <a:noFill/>
            <a:miter lim="800000"/>
            <a:headEnd/>
            <a:tailEnd/>
          </a:ln>
        </p:spPr>
      </p:pic>
      <p:sp>
        <p:nvSpPr>
          <p:cNvPr id="13" name="Title 1"/>
          <p:cNvSpPr>
            <a:spLocks noGrp="1"/>
          </p:cNvSpPr>
          <p:nvPr>
            <p:ph type="title"/>
          </p:nvPr>
        </p:nvSpPr>
        <p:spPr>
          <a:xfrm>
            <a:off x="457200" y="129498"/>
            <a:ext cx="8229600" cy="1143000"/>
          </a:xfrm>
          <a:prstGeom prst="rect">
            <a:avLst/>
          </a:prstGeom>
        </p:spPr>
        <p:txBody>
          <a:bodyPr lIns="76193" tIns="38097" rIns="76193" bIns="38097"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Slide Number Placeholder 5"/>
          <p:cNvSpPr txBox="1">
            <a:spLocks/>
          </p:cNvSpPr>
          <p:nvPr userDrawn="1"/>
        </p:nvSpPr>
        <p:spPr>
          <a:xfrm>
            <a:off x="3" y="6419850"/>
            <a:ext cx="663509" cy="438150"/>
          </a:xfrm>
          <a:prstGeom prst="rect">
            <a:avLst/>
          </a:prstGeom>
        </p:spPr>
        <p:txBody>
          <a:bodyPr lIns="108847" tIns="54424" rIns="108847" bIns="54424"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70"/>
            <a:fld id="{1B9E43C9-772F-438B-ADE0-F8493A8386F4}" type="slidenum">
              <a:rPr lang="en-US" smtClean="0">
                <a:solidFill>
                  <a:srgbClr val="FFFFFF"/>
                </a:solidFill>
              </a:rPr>
              <a:pPr defTabSz="761970"/>
              <a:t>‹#›</a:t>
            </a:fld>
            <a:endParaRPr lang="en-US" dirty="0">
              <a:solidFill>
                <a:srgbClr val="FFFFFF"/>
              </a:solidFill>
            </a:endParaRPr>
          </a:p>
        </p:txBody>
      </p:sp>
      <p:sp>
        <p:nvSpPr>
          <p:cNvPr id="8" name="TextBox 7"/>
          <p:cNvSpPr txBox="1"/>
          <p:nvPr userDrawn="1"/>
        </p:nvSpPr>
        <p:spPr>
          <a:xfrm>
            <a:off x="2834267" y="6378766"/>
            <a:ext cx="3619500" cy="415494"/>
          </a:xfrm>
          <a:prstGeom prst="rect">
            <a:avLst/>
          </a:prstGeom>
          <a:noFill/>
        </p:spPr>
        <p:txBody>
          <a:bodyPr wrap="square" lIns="76197" tIns="38098" rIns="76197" bIns="38098" rtlCol="0">
            <a:spAutoFit/>
          </a:bodyPr>
          <a:lstStyle/>
          <a:p>
            <a:pPr algn="ctr" defTabSz="1086603"/>
            <a:r>
              <a:rPr lang="de-DE" sz="2200" dirty="0" smtClean="0">
                <a:solidFill>
                  <a:srgbClr val="FFFFFF"/>
                </a:solidFill>
              </a:rPr>
              <a:t>Intel Confidential</a:t>
            </a:r>
            <a:endParaRPr lang="en-US" sz="2200" dirty="0">
              <a:solidFill>
                <a:srgbClr val="FFFFFF"/>
              </a:solidFill>
            </a:endParaRPr>
          </a:p>
        </p:txBody>
      </p:sp>
      <p:pic>
        <p:nvPicPr>
          <p:cNvPr id="11" name="Content Placeholder 3"/>
          <p:cNvPicPr>
            <a:picLocks noChangeAspect="1"/>
          </p:cNvPicPr>
          <p:nvPr userDrawn="1"/>
        </p:nvPicPr>
        <p:blipFill>
          <a:blip r:embed="rId3"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193654543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7"/>
          <p:cNvSpPr>
            <a:spLocks noGrp="1"/>
          </p:cNvSpPr>
          <p:nvPr>
            <p:ph type="body" sz="quarter" idx="13"/>
          </p:nvPr>
        </p:nvSpPr>
        <p:spPr>
          <a:xfrm>
            <a:off x="353964" y="6353186"/>
            <a:ext cx="8008988" cy="295275"/>
          </a:xfrm>
        </p:spPr>
        <p:txBody>
          <a:bodyPr>
            <a:noAutofit/>
          </a:bodyPr>
          <a:lstStyle>
            <a:lvl1pPr marL="0" indent="0">
              <a:lnSpc>
                <a:spcPct val="75000"/>
              </a:lnSpc>
              <a:spcBef>
                <a:spcPts val="0"/>
              </a:spcBef>
              <a:buFont typeface="Arial" pitchFamily="34" charset="0"/>
              <a:buNone/>
              <a:defRPr sz="800">
                <a:solidFill>
                  <a:srgbClr val="FFFFFF"/>
                </a:solidFill>
                <a:latin typeface="Arial Narrow" pitchFamily="34" charset="0"/>
              </a:defRPr>
            </a:lvl1pPr>
            <a:lvl2pPr marL="171441" indent="-114295">
              <a:defRPr sz="900"/>
            </a:lvl2pPr>
            <a:lvl3pPr marL="342883" indent="-114295">
              <a:defRPr sz="900"/>
            </a:lvl3pPr>
            <a:lvl4pPr marL="514324" indent="-114295">
              <a:defRPr sz="900"/>
            </a:lvl4pPr>
            <a:lvl5pPr marL="685766" indent="-114295">
              <a:defRPr sz="900"/>
            </a:lvl5pPr>
          </a:lstStyle>
          <a:p>
            <a:pPr lvl="0"/>
            <a:r>
              <a:rPr lang="en-US" smtClean="0"/>
              <a:t>Click to edit Master text styles</a:t>
            </a:r>
          </a:p>
        </p:txBody>
      </p:sp>
      <p:sp>
        <p:nvSpPr>
          <p:cNvPr id="4" name="Slide Number Placeholder 4"/>
          <p:cNvSpPr>
            <a:spLocks noGrp="1"/>
          </p:cNvSpPr>
          <p:nvPr>
            <p:ph type="sldNum" sz="quarter" idx="14"/>
          </p:nvPr>
        </p:nvSpPr>
        <p:spPr>
          <a:xfrm>
            <a:off x="3" y="6667501"/>
            <a:ext cx="426244" cy="190500"/>
          </a:xfrm>
          <a:prstGeom prst="rect">
            <a:avLst/>
          </a:prstGeom>
        </p:spPr>
        <p:txBody>
          <a:bodyPr/>
          <a:lstStyle>
            <a:lvl1pPr eaLnBrk="1" hangingPunct="1">
              <a:defRPr>
                <a:solidFill>
                  <a:prstClr val="white"/>
                </a:solidFill>
                <a:latin typeface="Arial" charset="0"/>
                <a:cs typeface="Arial" charset="0"/>
              </a:defRPr>
            </a:lvl1pPr>
          </a:lstStyle>
          <a:p>
            <a:pPr defTabSz="914400" fontAlgn="base">
              <a:spcBef>
                <a:spcPct val="0"/>
              </a:spcBef>
              <a:spcAft>
                <a:spcPct val="0"/>
              </a:spcAft>
              <a:defRPr/>
            </a:pPr>
            <a:fld id="{3AAFBE90-95FE-41E4-95BA-8EAC0CACE822}" type="slidenum">
              <a:rPr lang="en-US">
                <a:ea typeface="MS PGothic" pitchFamily="34" charset="-128"/>
              </a:rPr>
              <a:pPr defTabSz="9144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072807238"/>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92196" name="Rectangle 4"/>
          <p:cNvSpPr>
            <a:spLocks noGrp="1" noChangeArrowheads="1"/>
          </p:cNvSpPr>
          <p:nvPr>
            <p:ph type="ctrTitle" sz="quarter"/>
          </p:nvPr>
        </p:nvSpPr>
        <p:spPr>
          <a:xfrm>
            <a:off x="1219200" y="1676400"/>
            <a:ext cx="7772400" cy="1470025"/>
          </a:xfrm>
          <a:prstGeom prst="rect">
            <a:avLst/>
          </a:prstGeom>
        </p:spPr>
        <p:txBody>
          <a:bodyPr lIns="91440" tIns="45720" rIns="91440" bIns="45720" anchor="ctr"/>
          <a:lstStyle>
            <a:lvl1pPr algn="r">
              <a:defRPr lang="en-US" sz="3600" kern="1200" baseline="0" dirty="0">
                <a:solidFill>
                  <a:srgbClr val="FFFFFF"/>
                </a:solidFill>
                <a:latin typeface="Neo Sans Intel Medium" pitchFamily="34" charset="0"/>
                <a:ea typeface="ＭＳ Ｐゴシック" pitchFamily="-111" charset="-128"/>
                <a:cs typeface="Neo Sans Intel Medium" pitchFamily="34" charset="0"/>
              </a:defRPr>
            </a:lvl1pPr>
          </a:lstStyle>
          <a:p>
            <a:r>
              <a:rPr lang="en-US" smtClean="0"/>
              <a:t>Click to edit Master title style</a:t>
            </a:r>
            <a:endParaRPr lang="en-US" dirty="0"/>
          </a:p>
        </p:txBody>
      </p:sp>
      <p:sp>
        <p:nvSpPr>
          <p:cNvPr id="392197" name="Rectangle 5"/>
          <p:cNvSpPr>
            <a:spLocks noGrp="1" noChangeArrowheads="1"/>
          </p:cNvSpPr>
          <p:nvPr>
            <p:ph type="subTitle" sz="quarter" idx="1"/>
          </p:nvPr>
        </p:nvSpPr>
        <p:spPr>
          <a:xfrm>
            <a:off x="2133600" y="3810000"/>
            <a:ext cx="6794645" cy="1279236"/>
          </a:xfrm>
          <a:prstGeom prst="rect">
            <a:avLst/>
          </a:prstGeom>
        </p:spPr>
        <p:txBody>
          <a:bodyPr lIns="91440" tIns="45720" rIns="91440" bIns="45720" anchor="ctr"/>
          <a:lstStyle>
            <a:lvl1pPr marL="0" indent="0" algn="r">
              <a:buFontTx/>
              <a:buNone/>
              <a:defRPr lang="en-US" sz="2400" kern="1200" baseline="0" dirty="0">
                <a:solidFill>
                  <a:srgbClr val="FFFFFF"/>
                </a:solidFill>
                <a:latin typeface="Neo Sans Intel Medium" pitchFamily="34" charset="0"/>
                <a:ea typeface="ＭＳ Ｐゴシック" pitchFamily="-111" charset="-128"/>
                <a:cs typeface="Neo Sans Intel Medium" pitchFamily="34" charset="0"/>
              </a:defRPr>
            </a:lvl1pPr>
          </a:lstStyle>
          <a:p>
            <a:r>
              <a:rPr lang="en-US" smtClean="0"/>
              <a:t>Click to edit Master subtitle style</a:t>
            </a:r>
            <a:endParaRPr lang="en-US" dirty="0"/>
          </a:p>
        </p:txBody>
      </p:sp>
      <p:sp>
        <p:nvSpPr>
          <p:cNvPr id="4"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p>
        </p:txBody>
      </p:sp>
      <p:sp>
        <p:nvSpPr>
          <p:cNvPr id="5"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5752AE2D-11E7-4B09-91E8-5C7CA0778BD5}"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119576411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2" y="158750"/>
            <a:ext cx="8231187" cy="889000"/>
          </a:xfrm>
          <a:prstGeom prst="rect">
            <a:avLst/>
          </a:prstGeom>
        </p:spPr>
        <p:txBody>
          <a:bodyPr anchor="ctr"/>
          <a:lstStyle>
            <a:lvl1pPr>
              <a:defRPr sz="3200">
                <a:solidFill>
                  <a:srgbClr val="FFFFFF"/>
                </a:solidFill>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5613" y="1201738"/>
            <a:ext cx="8237537" cy="4767262"/>
          </a:xfrm>
          <a:prstGeom prst="rect">
            <a:avLst/>
          </a:prstGeom>
        </p:spPr>
        <p:txBody>
          <a:bodyPr/>
          <a:lstStyle>
            <a:lvl1pPr>
              <a:defRPr sz="2800">
                <a:solidFill>
                  <a:srgbClr val="FFFFFF"/>
                </a:solidFill>
                <a:latin typeface="Neo Sans Intel Medium" pitchFamily="34" charset="0"/>
              </a:defRPr>
            </a:lvl1pPr>
            <a:lvl2pPr>
              <a:defRPr sz="2400" b="0">
                <a:solidFill>
                  <a:srgbClr val="FFFFFF"/>
                </a:solidFill>
                <a:latin typeface="Neo Sans Intel Medium" pitchFamily="34" charset="0"/>
              </a:defRPr>
            </a:lvl2pPr>
            <a:lvl3pPr>
              <a:defRPr sz="2000">
                <a:solidFill>
                  <a:srgbClr val="FFFFFF"/>
                </a:solidFill>
                <a:latin typeface="Neo Sans Intel Medium" pitchFamily="34" charset="0"/>
              </a:defRPr>
            </a:lvl3pPr>
            <a:lvl4pPr>
              <a:defRPr sz="1800">
                <a:solidFill>
                  <a:srgbClr val="FFFFFF"/>
                </a:solidFill>
                <a:latin typeface="Neo Sans Intel Medium" pitchFamily="34" charset="0"/>
              </a:defRPr>
            </a:lvl4pPr>
            <a:lvl5pPr>
              <a:defRPr sz="1600">
                <a:solidFill>
                  <a:srgbClr val="FFFFFF"/>
                </a:solidFill>
                <a:latin typeface="Neo Sans Intel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5"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36974C25-9F90-49FB-929C-C4FA3984984E}"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46026656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2" y="158750"/>
            <a:ext cx="8231187" cy="889000"/>
          </a:xfrm>
          <a:prstGeom prst="rect">
            <a:avLst/>
          </a:prstGeom>
        </p:spPr>
        <p:txBody>
          <a:bodyPr anchor="ctr"/>
          <a:lstStyle>
            <a:lvl1pPr>
              <a:defRPr sz="3200">
                <a:solidFill>
                  <a:srgbClr val="FFFFFF"/>
                </a:solidFill>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3" y="1201739"/>
            <a:ext cx="4041775" cy="4713734"/>
          </a:xfrm>
          <a:prstGeom prst="rect">
            <a:avLst/>
          </a:prstGeom>
        </p:spPr>
        <p:txBody>
          <a:bodyPr/>
          <a:lstStyle>
            <a:lvl1pPr>
              <a:defRPr sz="2400">
                <a:solidFill>
                  <a:srgbClr val="FFFFFF"/>
                </a:solidFill>
                <a:latin typeface="Neo Sans Intel Medium" pitchFamily="34" charset="0"/>
              </a:defRPr>
            </a:lvl1pPr>
            <a:lvl2pPr>
              <a:defRPr sz="2000">
                <a:solidFill>
                  <a:srgbClr val="FFFFFF"/>
                </a:solidFill>
                <a:latin typeface="Neo Sans Intel Medium" pitchFamily="34" charset="0"/>
              </a:defRPr>
            </a:lvl2pPr>
            <a:lvl3pPr>
              <a:defRPr sz="1800">
                <a:solidFill>
                  <a:srgbClr val="FFFFFF"/>
                </a:solidFill>
                <a:latin typeface="Neo Sans Intel Medium" pitchFamily="34" charset="0"/>
              </a:defRPr>
            </a:lvl3pPr>
            <a:lvl4pPr>
              <a:defRPr sz="1600">
                <a:solidFill>
                  <a:srgbClr val="FFFFFF"/>
                </a:solidFill>
                <a:latin typeface="Neo Sans Intel Medium" pitchFamily="34" charset="0"/>
              </a:defRPr>
            </a:lvl4pPr>
            <a:lvl5pPr>
              <a:defRPr sz="1400">
                <a:solidFill>
                  <a:srgbClr val="FFFFFF"/>
                </a:solidFill>
                <a:latin typeface="Neo Sans Intel Medium"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9788" y="1201739"/>
            <a:ext cx="4043362" cy="4702292"/>
          </a:xfrm>
          <a:prstGeom prst="rect">
            <a:avLst/>
          </a:prstGeom>
        </p:spPr>
        <p:txBody>
          <a:bodyPr/>
          <a:lstStyle>
            <a:lvl1pPr algn="l" defTabSz="457200" rtl="0" eaLnBrk="0" fontAlgn="base" hangingPunct="0">
              <a:spcBef>
                <a:spcPct val="20000"/>
              </a:spcBef>
              <a:spcAft>
                <a:spcPct val="0"/>
              </a:spcAft>
              <a:buFont typeface="Arial" charset="0"/>
              <a:defRPr lang="en-US" sz="2400" kern="1200" dirty="0" smtClean="0">
                <a:solidFill>
                  <a:srgbClr val="FFFFFF"/>
                </a:solidFill>
                <a:latin typeface="Neo Sans Intel Medium" pitchFamily="34" charset="0"/>
                <a:ea typeface="ＭＳ Ｐゴシック" pitchFamily="-111" charset="-128"/>
                <a:cs typeface="ＭＳ Ｐゴシック" pitchFamily="-111" charset="-128"/>
              </a:defRPr>
            </a:lvl1pPr>
            <a:lvl2pPr algn="l" defTabSz="457200" rtl="0" eaLnBrk="0" fontAlgn="base" hangingPunct="0">
              <a:spcBef>
                <a:spcPct val="20000"/>
              </a:spcBef>
              <a:spcAft>
                <a:spcPct val="0"/>
              </a:spcAft>
              <a:buFont typeface="Arial" charset="0"/>
              <a:defRPr lang="en-US" sz="2000" kern="1200" dirty="0" smtClean="0">
                <a:solidFill>
                  <a:srgbClr val="FFFFFF"/>
                </a:solidFill>
                <a:latin typeface="Neo Sans Intel Medium" pitchFamily="34" charset="0"/>
                <a:ea typeface="ＭＳ Ｐゴシック" pitchFamily="-111" charset="-128"/>
                <a:cs typeface="ＭＳ Ｐゴシック" pitchFamily="-111" charset="-128"/>
              </a:defRPr>
            </a:lvl2pPr>
            <a:lvl3pPr algn="l" defTabSz="457200" rtl="0" eaLnBrk="0" fontAlgn="base" hangingPunct="0">
              <a:spcBef>
                <a:spcPct val="20000"/>
              </a:spcBef>
              <a:spcAft>
                <a:spcPct val="0"/>
              </a:spcAft>
              <a:buFont typeface="Arial" charset="0"/>
              <a:defRPr lang="en-US" sz="1800" kern="1200" dirty="0" smtClean="0">
                <a:solidFill>
                  <a:srgbClr val="FFFFFF"/>
                </a:solidFill>
                <a:latin typeface="Neo Sans Intel Medium" pitchFamily="34" charset="0"/>
                <a:ea typeface="ＭＳ Ｐゴシック" pitchFamily="-111" charset="-128"/>
                <a:cs typeface="ＭＳ Ｐゴシック" pitchFamily="-111" charset="-128"/>
              </a:defRPr>
            </a:lvl3pPr>
            <a:lvl4pPr algn="l" defTabSz="457200" rtl="0" eaLnBrk="0" fontAlgn="base" hangingPunct="0">
              <a:spcBef>
                <a:spcPct val="20000"/>
              </a:spcBef>
              <a:spcAft>
                <a:spcPct val="0"/>
              </a:spcAft>
              <a:buFont typeface="Arial" charset="0"/>
              <a:defRPr lang="en-US" sz="1600" kern="1200" dirty="0" smtClean="0">
                <a:solidFill>
                  <a:srgbClr val="FFFFFF"/>
                </a:solidFill>
                <a:latin typeface="Neo Sans Intel Medium" pitchFamily="34" charset="0"/>
                <a:ea typeface="ＭＳ Ｐゴシック" pitchFamily="-111" charset="-128"/>
                <a:cs typeface="ＭＳ Ｐゴシック" pitchFamily="-111" charset="-128"/>
              </a:defRPr>
            </a:lvl4pPr>
            <a:lvl5pPr algn="l" defTabSz="457200" rtl="0" eaLnBrk="0" fontAlgn="base" hangingPunct="0">
              <a:spcBef>
                <a:spcPct val="20000"/>
              </a:spcBef>
              <a:spcAft>
                <a:spcPct val="0"/>
              </a:spcAft>
              <a:buFont typeface="Arial" charset="0"/>
              <a:defRPr lang="en-US" sz="1400" kern="1200" dirty="0">
                <a:solidFill>
                  <a:srgbClr val="FFFFFF"/>
                </a:solidFill>
                <a:latin typeface="Neo Sans Intel Medium" pitchFamily="34" charset="0"/>
                <a:ea typeface="ＭＳ Ｐゴシック" pitchFamily="-111" charset="-128"/>
                <a:cs typeface="ＭＳ Ｐゴシック" pitchFamily="-111"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6"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35A4FA60-E8EB-4091-B26A-62EBEDA4680D}"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160575952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2" descr="intSFT_w.eps"/>
          <p:cNvPicPr>
            <a:picLocks noChangeAspect="1"/>
          </p:cNvPicPr>
          <p:nvPr userDrawn="1"/>
        </p:nvPicPr>
        <p:blipFill>
          <a:blip r:embed="rId2">
            <a:extLst>
              <a:ext uri="{28A0092B-C50C-407E-A947-70E740481C1C}">
                <a14:useLocalDpi xmlns:a14="http://schemas.microsoft.com/office/drawing/2010/main" val="0"/>
              </a:ext>
            </a:extLst>
          </a:blip>
          <a:srcRect l="4047" r="2625" b="8128"/>
          <a:stretch>
            <a:fillRect/>
          </a:stretch>
        </p:blipFill>
        <p:spPr bwMode="auto">
          <a:xfrm>
            <a:off x="2971800" y="1371600"/>
            <a:ext cx="2895600" cy="241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4"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96B44D06-356F-4291-A6B5-C680C06381F9}"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2519086814"/>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int_lookins_hrz_rgb_wht_2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6572" y="2020040"/>
            <a:ext cx="1969926" cy="579489"/>
          </a:xfrm>
          <a:prstGeom prst="rect">
            <a:avLst/>
          </a:prstGeom>
        </p:spPr>
      </p:pic>
      <p:sp>
        <p:nvSpPr>
          <p:cNvPr id="2" name="Title 1"/>
          <p:cNvSpPr>
            <a:spLocks noGrp="1"/>
          </p:cNvSpPr>
          <p:nvPr>
            <p:ph type="ctrTitle" hasCustomPrompt="1"/>
          </p:nvPr>
        </p:nvSpPr>
        <p:spPr>
          <a:xfrm>
            <a:off x="470740" y="2961599"/>
            <a:ext cx="7686686" cy="1470025"/>
          </a:xfrm>
        </p:spPr>
        <p:txBody>
          <a:bodyPr lIns="0" rIns="0" anchor="b" anchorCtr="0">
            <a:normAutofit/>
          </a:bodyPr>
          <a:lstStyle>
            <a:lvl1pPr>
              <a:defRPr sz="3600" baseline="0">
                <a:solidFill>
                  <a:schemeClr val="bg1"/>
                </a:solidFill>
                <a:latin typeface="Neo Sans Intel Light"/>
                <a:cs typeface="Neo Sans Intel Light"/>
              </a:defRPr>
            </a:lvl1pPr>
          </a:lstStyle>
          <a:p>
            <a:r>
              <a:rPr lang="en-US" dirty="0" smtClean="0"/>
              <a:t>36pt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4" y="4651633"/>
            <a:ext cx="6330212" cy="1233813"/>
          </a:xfrm>
        </p:spPr>
        <p:txBody>
          <a:bodyPr lIns="0" rIns="0">
            <a:normAutofit/>
          </a:bodyPr>
          <a:lstStyle>
            <a:lvl1pPr marL="0" indent="0" algn="l">
              <a:buNone/>
              <a:defRPr sz="1600" baseline="0">
                <a:solidFill>
                  <a:schemeClr val="bg1"/>
                </a:solidFill>
                <a:latin typeface="Neo Sans Intel Medium"/>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Medium Subhead, Date, Etc.</a:t>
            </a:r>
            <a:endParaRPr lang="en-US" dirty="0"/>
          </a:p>
        </p:txBody>
      </p:sp>
      <p:sp>
        <p:nvSpPr>
          <p:cNvPr id="7" name="Rectangle 6"/>
          <p:cNvSpPr/>
          <p:nvPr userDrawn="1"/>
        </p:nvSpPr>
        <p:spPr>
          <a:xfrm>
            <a:off x="455615" y="6365943"/>
            <a:ext cx="1760097" cy="138499"/>
          </a:xfrm>
          <a:prstGeom prst="rect">
            <a:avLst/>
          </a:prstGeom>
        </p:spPr>
        <p:txBody>
          <a:bodyPr wrap="none" lIns="0" tIns="0" rIns="0" bIns="0">
            <a:spAutoFit/>
          </a:bodyPr>
          <a:lstStyle/>
          <a:p>
            <a:r>
              <a:rPr lang="en-US" sz="900" dirty="0" smtClean="0">
                <a:solidFill>
                  <a:srgbClr val="8DC8E8"/>
                </a:solidFill>
                <a:cs typeface="Neo Sans Intel"/>
              </a:rPr>
              <a:t>Intel Confidential — Do Not Forward</a:t>
            </a:r>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54891" y="5394582"/>
            <a:ext cx="1892808" cy="14634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442334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pic>
        <p:nvPicPr>
          <p:cNvPr id="9" name="Picture 8" descr="int_lookins_hrz_rgb_wht_24.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r="53442"/>
          <a:stretch/>
        </p:blipFill>
        <p:spPr>
          <a:xfrm>
            <a:off x="445775" y="1826812"/>
            <a:ext cx="1252119" cy="791127"/>
          </a:xfrm>
          <a:prstGeom prst="rect">
            <a:avLst/>
          </a:prstGeom>
        </p:spPr>
      </p:pic>
      <p:sp>
        <p:nvSpPr>
          <p:cNvPr id="2" name="Title 1"/>
          <p:cNvSpPr>
            <a:spLocks noGrp="1"/>
          </p:cNvSpPr>
          <p:nvPr>
            <p:ph type="ctrTitle" hasCustomPrompt="1"/>
          </p:nvPr>
        </p:nvSpPr>
        <p:spPr>
          <a:xfrm>
            <a:off x="470740" y="3140903"/>
            <a:ext cx="7686686" cy="1470025"/>
          </a:xfrm>
        </p:spPr>
        <p:txBody>
          <a:bodyPr lIns="0" rIns="0" anchor="b" anchorCtr="0">
            <a:normAutofit/>
          </a:bodyPr>
          <a:lstStyle>
            <a:lvl1pPr>
              <a:defRPr sz="3600" baseline="0">
                <a:solidFill>
                  <a:schemeClr val="bg1"/>
                </a:solidFill>
                <a:latin typeface="Neo Sans Intel Light"/>
                <a:cs typeface="Neo Sans Intel Light"/>
              </a:defRPr>
            </a:lvl1pPr>
          </a:lstStyle>
          <a:p>
            <a:r>
              <a:rPr lang="en-US" dirty="0" smtClean="0"/>
              <a:t>36pt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4" y="4830937"/>
            <a:ext cx="6330212" cy="1233813"/>
          </a:xfrm>
        </p:spPr>
        <p:txBody>
          <a:bodyPr lIns="0" rIns="0">
            <a:normAutofit/>
          </a:bodyPr>
          <a:lstStyle>
            <a:lvl1pPr marL="0" indent="0" algn="l">
              <a:buNone/>
              <a:defRPr sz="1600" baseline="0">
                <a:solidFill>
                  <a:srgbClr val="FFDA00"/>
                </a:solidFill>
                <a:latin typeface="Neo Sans Intel Medium"/>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Medium Subhead, Date, Etc.</a:t>
            </a:r>
            <a:endParaRPr lang="en-US" dirty="0"/>
          </a:p>
        </p:txBody>
      </p:sp>
      <p:sp>
        <p:nvSpPr>
          <p:cNvPr id="7" name="Rectangle 6"/>
          <p:cNvSpPr/>
          <p:nvPr userDrawn="1"/>
        </p:nvSpPr>
        <p:spPr>
          <a:xfrm>
            <a:off x="455615" y="6470536"/>
            <a:ext cx="1760097" cy="138499"/>
          </a:xfrm>
          <a:prstGeom prst="rect">
            <a:avLst/>
          </a:prstGeom>
        </p:spPr>
        <p:txBody>
          <a:bodyPr wrap="none" lIns="0" tIns="0" rIns="0" bIns="0">
            <a:spAutoFit/>
          </a:bodyPr>
          <a:lstStyle/>
          <a:p>
            <a:r>
              <a:rPr lang="en-US" sz="900" dirty="0" smtClean="0">
                <a:solidFill>
                  <a:srgbClr val="8DC8E8"/>
                </a:solidFill>
                <a:cs typeface="Neo Sans Intel"/>
              </a:rPr>
              <a:t>Intel Confidential — Do Not Forward</a:t>
            </a:r>
          </a:p>
        </p:txBody>
      </p:sp>
      <p:sp>
        <p:nvSpPr>
          <p:cNvPr id="5" name="Freeform 4"/>
          <p:cNvSpPr/>
          <p:nvPr userDrawn="1"/>
        </p:nvSpPr>
        <p:spPr>
          <a:xfrm>
            <a:off x="-10367" y="1"/>
            <a:ext cx="9158557" cy="911412"/>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557" h="911412">
                <a:moveTo>
                  <a:pt x="522" y="0"/>
                </a:moveTo>
                <a:cubicBezTo>
                  <a:pt x="-1968" y="301314"/>
                  <a:pt x="5386" y="609241"/>
                  <a:pt x="2896" y="910555"/>
                </a:cubicBezTo>
                <a:lnTo>
                  <a:pt x="5396661" y="911412"/>
                </a:lnTo>
                <a:lnTo>
                  <a:pt x="5912132" y="597647"/>
                </a:lnTo>
                <a:lnTo>
                  <a:pt x="9154366" y="595274"/>
                </a:lnTo>
                <a:cubicBezTo>
                  <a:pt x="9156856" y="393568"/>
                  <a:pt x="9156067" y="201706"/>
                  <a:pt x="9158557" y="0"/>
                </a:cubicBezTo>
                <a:lnTo>
                  <a:pt x="522"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200061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50"/>
            <a:ext cx="8229600" cy="988747"/>
          </a:xfrm>
        </p:spPr>
        <p:txBody>
          <a:bodyPr>
            <a:normAutofit/>
          </a:bodyPr>
          <a:lstStyle>
            <a:lvl1pPr>
              <a:defRPr sz="36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457200" y="1699371"/>
            <a:ext cx="8229600" cy="4525963"/>
          </a:xfrm>
        </p:spPr>
        <p:txBody>
          <a:bodyPr/>
          <a:lstStyle>
            <a:lvl2pPr>
              <a:defRPr sz="2200"/>
            </a:lvl2pPr>
            <a:lvl3pPr>
              <a:defRPr sz="2200"/>
            </a:lvl3pPr>
          </a:lstStyle>
          <a:p>
            <a:pPr lvl="0"/>
            <a:r>
              <a:rPr lang="en-US" dirty="0" smtClean="0"/>
              <a:t>22pt Medium Sub Line</a:t>
            </a:r>
          </a:p>
          <a:p>
            <a:pPr lvl="1"/>
            <a:r>
              <a:rPr lang="en-US" dirty="0" smtClean="0"/>
              <a:t>22pt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66F50F-74B7-8640-8DA3-AAAA0044A327}" type="datetime1">
              <a:rPr lang="en-US" smtClean="0">
                <a:solidFill>
                  <a:prstClr val="black">
                    <a:tint val="75000"/>
                  </a:prstClr>
                </a:solidFill>
              </a:rPr>
              <a:pPr/>
              <a:t>06-Nov-15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101294459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50"/>
            <a:ext cx="8229600" cy="988747"/>
          </a:xfrm>
        </p:spPr>
        <p:txBody>
          <a:bodyPr>
            <a:normAutofit/>
          </a:bodyPr>
          <a:lstStyle>
            <a:lvl1pPr>
              <a:defRPr sz="36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457200" y="1699371"/>
            <a:ext cx="8229600" cy="4525963"/>
          </a:xfrm>
        </p:spPr>
        <p:txBody>
          <a:bodyPr/>
          <a:lstStyle>
            <a:lvl1pPr marL="0" marR="0" indent="0" algn="l" defTabSz="457200" rtl="0" eaLnBrk="1" fontAlgn="auto" latinLnBrk="0" hangingPunct="1">
              <a:lnSpc>
                <a:spcPct val="100000"/>
              </a:lnSpc>
              <a:spcBef>
                <a:spcPts val="1200"/>
              </a:spcBef>
              <a:spcAft>
                <a:spcPts val="0"/>
              </a:spcAft>
              <a:buClrTx/>
              <a:buSzTx/>
              <a:buFont typeface="Arial"/>
              <a:buNone/>
              <a:tabLst/>
              <a:defRPr lang="ro-RO" sz="2200" b="0" i="0" u="none" strike="noStrike" baseline="0" smtClean="0"/>
            </a:lvl1pPr>
            <a:lvl2pPr>
              <a:defRPr sz="18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r>
              <a:rPr lang="ro-RO" sz="2200" b="0" i="0" u="none" strike="noStrike" baseline="0" dirty="0" smtClean="0">
                <a:solidFill>
                  <a:srgbClr val="007CC5"/>
                </a:solidFill>
                <a:latin typeface="Neo Sans Intel"/>
              </a:rPr>
              <a:t>22pt Regular as dicaernam nos res deli que prae doluptatur, explabo. Optatem porpori onserferunte eruptatis accatur? Aquunt utemquo tem. Itatemqui aut ut qui rempore veli que doluptat pore vel mos anihillaut magnisque volumque nam vollo inctecto et lisit pre.</a:t>
            </a:r>
            <a:r>
              <a:rPr lang="en-US" dirty="0" smtClean="0"/>
              <a:t> </a:t>
            </a:r>
          </a:p>
          <a:p>
            <a:pPr lvl="1"/>
            <a:r>
              <a:rPr lang="en-US" dirty="0" smtClean="0"/>
              <a:t>18pt Regular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66F50F-74B7-8640-8DA3-AAAA0044A327}" type="datetime1">
              <a:rPr lang="en-US" smtClean="0">
                <a:solidFill>
                  <a:prstClr val="black">
                    <a:tint val="75000"/>
                  </a:prstClr>
                </a:solidFill>
              </a:rPr>
              <a:pPr/>
              <a:t>06-Nov-15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9147809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3600" b="0" i="0" u="none" strike="noStrike" baseline="0" smtClean="0"/>
            </a:lvl1pPr>
          </a:lstStyle>
          <a:p>
            <a:r>
              <a:rPr lang="en-US" dirty="0" smtClean="0"/>
              <a:t>36pt Light headline</a:t>
            </a:r>
            <a:endParaRPr lang="en-US" dirty="0"/>
          </a:p>
        </p:txBody>
      </p:sp>
      <p:sp>
        <p:nvSpPr>
          <p:cNvPr id="3" name="Content Placeholder 2"/>
          <p:cNvSpPr>
            <a:spLocks noGrp="1"/>
          </p:cNvSpPr>
          <p:nvPr>
            <p:ph idx="1" hasCustomPrompt="1"/>
          </p:nvPr>
        </p:nvSpPr>
        <p:spPr/>
        <p:txBody>
          <a:bodyPr anchor="ctr" anchorCtr="0"/>
          <a:lstStyle>
            <a:lvl1pPr marL="173038" indent="-173038">
              <a:defRPr sz="5000" baseline="0">
                <a:solidFill>
                  <a:schemeClr val="accent2"/>
                </a:solidFill>
                <a:latin typeface="Neo Sans Intel Light"/>
                <a:cs typeface="Neo Sans Intel Light"/>
              </a:defRPr>
            </a:lvl1pPr>
            <a:lvl2pPr marL="400050" indent="-225425">
              <a:buFont typeface="Lucida Grande"/>
              <a:buChar char="−"/>
              <a:defRPr sz="1600">
                <a:latin typeface="Neo Sans Intel Medium"/>
                <a:cs typeface="Neo Sans Intel Medium"/>
              </a:defRPr>
            </a:lvl2pPr>
            <a:lvl3pPr marL="685800" indent="-228600">
              <a:defRPr sz="1200"/>
            </a:lvl3pPr>
            <a:lvl4pPr>
              <a:defRPr sz="1100"/>
            </a:lvl4pPr>
            <a:lvl5pPr>
              <a:defRPr sz="1050"/>
            </a:lvl5pPr>
          </a:lstStyle>
          <a:p>
            <a:pPr lvl="0"/>
            <a:r>
              <a:rPr lang="en-US" dirty="0" smtClean="0"/>
              <a:t>50pt Light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EA138E-B478-4D47-9F13-076A10A3FA8C}" type="datetime1">
              <a:rPr lang="en-US" smtClean="0">
                <a:solidFill>
                  <a:prstClr val="black">
                    <a:tint val="75000"/>
                  </a:prstClr>
                </a:solidFill>
              </a:rPr>
              <a:pPr/>
              <a:t>06-Nov-15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155570196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3681548"/>
            <a:ext cx="8220076" cy="2352783"/>
          </a:xfrm>
        </p:spPr>
        <p:txBody>
          <a:bodyPr anchor="t" anchorCtr="0"/>
          <a:lstStyle>
            <a:lvl1pPr marL="173038" indent="-173038">
              <a:defRPr sz="3600" baseline="0">
                <a:solidFill>
                  <a:schemeClr val="accent1"/>
                </a:solidFill>
                <a:latin typeface="Neo Sans Intel Light"/>
                <a:cs typeface="Neo Sans Intel Light"/>
              </a:defRPr>
            </a:lvl1pPr>
            <a:lvl2pPr marL="0" indent="0">
              <a:buFont typeface="Lucida Grande"/>
              <a:buNone/>
              <a:defRPr sz="1600">
                <a:solidFill>
                  <a:schemeClr val="accent2"/>
                </a:solidFill>
                <a:latin typeface="Neo Sans Intel Medium"/>
                <a:cs typeface="Neo Sans Intel Medium"/>
              </a:defRPr>
            </a:lvl2pPr>
            <a:lvl3pPr marL="685800" indent="-228600">
              <a:defRPr sz="1200"/>
            </a:lvl3pPr>
            <a:lvl4pPr>
              <a:defRPr sz="1100"/>
            </a:lvl4pPr>
            <a:lvl5pPr>
              <a:defRPr sz="1050"/>
            </a:lvl5pPr>
          </a:lstStyle>
          <a:p>
            <a:pPr lvl="1"/>
            <a:r>
              <a:rPr lang="en-US" dirty="0" smtClean="0"/>
              <a:t>16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EA138E-B478-4D47-9F13-076A10A3FA8C}" type="datetime1">
              <a:rPr lang="en-US" smtClean="0">
                <a:solidFill>
                  <a:prstClr val="black">
                    <a:tint val="75000"/>
                  </a:prstClr>
                </a:solidFill>
              </a:rPr>
              <a:pPr/>
              <a:t>06-Nov-15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
        <p:nvSpPr>
          <p:cNvPr id="2" name="Title 1"/>
          <p:cNvSpPr>
            <a:spLocks noGrp="1"/>
          </p:cNvSpPr>
          <p:nvPr>
            <p:ph type="title" hasCustomPrompt="1"/>
          </p:nvPr>
        </p:nvSpPr>
        <p:spPr>
          <a:xfrm>
            <a:off x="457200" y="682628"/>
            <a:ext cx="8229600" cy="2844173"/>
          </a:xfrm>
        </p:spPr>
        <p:txBody>
          <a:bodyPr anchor="b" anchorCtr="0"/>
          <a:lstStyle/>
          <a:p>
            <a:pPr lvl="0"/>
            <a:r>
              <a:rPr lang="en-US" dirty="0" smtClean="0"/>
              <a:t>36pt Light Text</a:t>
            </a:r>
          </a:p>
        </p:txBody>
      </p:sp>
    </p:spTree>
    <p:extLst>
      <p:ext uri="{BB962C8B-B14F-4D97-AF65-F5344CB8AC3E}">
        <p14:creationId xmlns:p14="http://schemas.microsoft.com/office/powerpoint/2010/main" val="42438069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12"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48131" name="Rectangle 3"/>
          <p:cNvSpPr>
            <a:spLocks noGrp="1" noChangeArrowheads="1"/>
          </p:cNvSpPr>
          <p:nvPr>
            <p:ph type="ctrTitle"/>
          </p:nvPr>
        </p:nvSpPr>
        <p:spPr>
          <a:xfrm>
            <a:off x="457201" y="2640386"/>
            <a:ext cx="677910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1" y="4353386"/>
            <a:ext cx="4466738" cy="823302"/>
          </a:xfrm>
        </p:spPr>
        <p:txBody>
          <a:bodyPr wrap="square">
            <a:spAutoFit/>
          </a:bodyPr>
          <a:lstStyle>
            <a:lvl1pPr marL="0" indent="0" algn="l">
              <a:lnSpc>
                <a:spcPts val="1512"/>
              </a:lnSpc>
              <a:spcBef>
                <a:spcPts val="0"/>
              </a:spcBef>
              <a:spcAft>
                <a:spcPts val="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8" name="TextBox 7"/>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4255229195"/>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Blue Section Break">
    <p:bg>
      <p:bgPr>
        <a:solidFill>
          <a:schemeClr val="accent1"/>
        </a:solidFill>
        <a:effectLst/>
      </p:bgPr>
    </p:bg>
    <p:spTree>
      <p:nvGrpSpPr>
        <p:cNvPr id="1" name=""/>
        <p:cNvGrpSpPr/>
        <p:nvPr/>
      </p:nvGrpSpPr>
      <p:grpSpPr>
        <a:xfrm>
          <a:off x="0" y="0"/>
          <a:ext cx="0" cy="0"/>
          <a:chOff x="0" y="0"/>
          <a:chExt cx="0" cy="0"/>
        </a:xfrm>
      </p:grpSpPr>
      <p:sp>
        <p:nvSpPr>
          <p:cNvPr id="7" name="Freeform 6"/>
          <p:cNvSpPr/>
          <p:nvPr userDrawn="1"/>
        </p:nvSpPr>
        <p:spPr>
          <a:xfrm>
            <a:off x="0" y="6397430"/>
            <a:ext cx="9144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5613" y="2159451"/>
            <a:ext cx="7772400" cy="1362075"/>
          </a:xfrm>
        </p:spPr>
        <p:txBody>
          <a:bodyPr anchor="b" anchorCtr="0">
            <a:normAutofit/>
          </a:bodyPr>
          <a:lstStyle>
            <a:lvl1pPr algn="l">
              <a:defRPr sz="3600" b="0" cap="none">
                <a:solidFill>
                  <a:schemeClr val="bg1"/>
                </a:solidFill>
                <a:latin typeface="Neo Sans Intel Light"/>
                <a:cs typeface="Neo Sans Intel Light"/>
              </a:defRPr>
            </a:lvl1pPr>
          </a:lstStyle>
          <a:p>
            <a:r>
              <a:rPr lang="en-US" dirty="0" smtClean="0"/>
              <a:t>36pt Light Text</a:t>
            </a:r>
            <a:endParaRPr lang="en-US" dirty="0"/>
          </a:p>
        </p:txBody>
      </p:sp>
      <p:sp>
        <p:nvSpPr>
          <p:cNvPr id="3" name="Text Placeholder 2"/>
          <p:cNvSpPr>
            <a:spLocks noGrp="1"/>
          </p:cNvSpPr>
          <p:nvPr>
            <p:ph type="body" idx="1" hasCustomPrompt="1"/>
          </p:nvPr>
        </p:nvSpPr>
        <p:spPr>
          <a:xfrm>
            <a:off x="455613" y="3670235"/>
            <a:ext cx="7772400" cy="1500187"/>
          </a:xfrm>
        </p:spPr>
        <p:txBody>
          <a:bodyPr anchor="t" anchorCtr="0">
            <a:normAutofit/>
          </a:bodyPr>
          <a:lstStyle>
            <a:lvl1pPr marL="0" indent="0">
              <a:buNone/>
              <a:defRPr sz="1600">
                <a:solidFill>
                  <a:schemeClr val="accent3"/>
                </a:solidFill>
                <a:latin typeface="Neo Sans Intel Medium"/>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a:solidFill>
                <a:srgbClr val="0071C5"/>
              </a:solidFill>
            </a:endParaRPr>
          </a:p>
        </p:txBody>
      </p:sp>
      <p:cxnSp>
        <p:nvCxnSpPr>
          <p:cNvPr id="8" name="Straight Connector 7"/>
          <p:cNvCxnSpPr/>
          <p:nvPr userDrawn="1"/>
        </p:nvCxnSpPr>
        <p:spPr>
          <a:xfrm>
            <a:off x="8686800" y="6489702"/>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blue.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40895" y="6490972"/>
            <a:ext cx="366547" cy="240031"/>
          </a:xfrm>
          <a:prstGeom prst="rect">
            <a:avLst/>
          </a:prstGeom>
        </p:spPr>
      </p:pic>
    </p:spTree>
    <p:extLst>
      <p:ext uri="{BB962C8B-B14F-4D97-AF65-F5344CB8AC3E}">
        <p14:creationId xmlns:p14="http://schemas.microsoft.com/office/powerpoint/2010/main" val="258027796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Blue Section Break Image">
    <p:bg>
      <p:bgPr>
        <a:solidFill>
          <a:schemeClr val="accent1"/>
        </a:solidFill>
        <a:effectLst/>
      </p:bgPr>
    </p:bg>
    <p:spTree>
      <p:nvGrpSpPr>
        <p:cNvPr id="1" name=""/>
        <p:cNvGrpSpPr/>
        <p:nvPr/>
      </p:nvGrpSpPr>
      <p:grpSpPr>
        <a:xfrm>
          <a:off x="0" y="0"/>
          <a:ext cx="0" cy="0"/>
          <a:chOff x="0" y="0"/>
          <a:chExt cx="0" cy="0"/>
        </a:xfrm>
      </p:grpSpPr>
      <p:sp>
        <p:nvSpPr>
          <p:cNvPr id="7" name="Freeform 6"/>
          <p:cNvSpPr/>
          <p:nvPr userDrawn="1"/>
        </p:nvSpPr>
        <p:spPr>
          <a:xfrm>
            <a:off x="0" y="6397430"/>
            <a:ext cx="9144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5613" y="2871402"/>
            <a:ext cx="7772400" cy="1362075"/>
          </a:xfrm>
        </p:spPr>
        <p:txBody>
          <a:bodyPr anchor="b" anchorCtr="0">
            <a:normAutofit/>
          </a:bodyPr>
          <a:lstStyle>
            <a:lvl1pPr algn="l">
              <a:defRPr sz="3600" b="0" cap="none">
                <a:solidFill>
                  <a:schemeClr val="bg1"/>
                </a:solidFill>
                <a:latin typeface="Neo Sans Intel Light"/>
                <a:cs typeface="Neo Sans Intel Light"/>
              </a:defRPr>
            </a:lvl1pPr>
          </a:lstStyle>
          <a:p>
            <a:r>
              <a:rPr lang="en-US" dirty="0" smtClean="0"/>
              <a:t>36pt Light Text</a:t>
            </a:r>
            <a:endParaRPr lang="en-US" dirty="0"/>
          </a:p>
        </p:txBody>
      </p:sp>
      <p:sp>
        <p:nvSpPr>
          <p:cNvPr id="3" name="Text Placeholder 2"/>
          <p:cNvSpPr>
            <a:spLocks noGrp="1"/>
          </p:cNvSpPr>
          <p:nvPr>
            <p:ph type="body" idx="1" hasCustomPrompt="1"/>
          </p:nvPr>
        </p:nvSpPr>
        <p:spPr>
          <a:xfrm>
            <a:off x="455613" y="4382190"/>
            <a:ext cx="7772400" cy="1500187"/>
          </a:xfrm>
        </p:spPr>
        <p:txBody>
          <a:bodyPr anchor="t" anchorCtr="0">
            <a:normAutofit/>
          </a:bodyPr>
          <a:lstStyle>
            <a:lvl1pPr marL="0" indent="0">
              <a:buNone/>
              <a:defRPr sz="1600">
                <a:solidFill>
                  <a:schemeClr val="accent3"/>
                </a:solidFill>
                <a:latin typeface="Neo Sans Intel Medium"/>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a:solidFill>
                <a:srgbClr val="0071C5"/>
              </a:solidFill>
            </a:endParaRPr>
          </a:p>
        </p:txBody>
      </p:sp>
      <p:cxnSp>
        <p:nvCxnSpPr>
          <p:cNvPr id="8" name="Straight Connector 7"/>
          <p:cNvCxnSpPr/>
          <p:nvPr userDrawn="1"/>
        </p:nvCxnSpPr>
        <p:spPr>
          <a:xfrm>
            <a:off x="8686800" y="6489702"/>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blue.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40895" y="6490972"/>
            <a:ext cx="366547" cy="240031"/>
          </a:xfrm>
          <a:prstGeom prst="rect">
            <a:avLst/>
          </a:prstGeom>
        </p:spPr>
      </p:pic>
    </p:spTree>
    <p:extLst>
      <p:ext uri="{BB962C8B-B14F-4D97-AF65-F5344CB8AC3E}">
        <p14:creationId xmlns:p14="http://schemas.microsoft.com/office/powerpoint/2010/main" val="94985460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89999"/>
            <a:ext cx="4032621" cy="4525963"/>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969" y="1689999"/>
            <a:ext cx="3946833" cy="4525963"/>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F769F9-66CD-434C-A703-2B0E4350A45E}" type="datetime1">
              <a:rPr lang="en-US" smtClean="0">
                <a:solidFill>
                  <a:prstClr val="black">
                    <a:tint val="75000"/>
                  </a:prstClr>
                </a:solidFill>
              </a:rPr>
              <a:pPr/>
              <a:t>06-Nov-15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10956097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8AC0E0-2A54-F34C-B777-EEF3612697C5}" type="datetime1">
              <a:rPr lang="en-US" smtClean="0">
                <a:solidFill>
                  <a:prstClr val="black">
                    <a:tint val="75000"/>
                  </a:prstClr>
                </a:solidFill>
              </a:rPr>
              <a:pPr/>
              <a:t>06-Nov-15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315441700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72300-43C6-E744-B71F-D9EF15CA3C49}" type="datetime1">
              <a:rPr lang="en-US" smtClean="0">
                <a:solidFill>
                  <a:prstClr val="black">
                    <a:tint val="75000"/>
                  </a:prstClr>
                </a:solidFill>
              </a:rPr>
              <a:pPr/>
              <a:t>06-Nov-15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227631978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8" name="Picture 7" descr="int_lookins_hrz_rgb_wht_24.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r="53442"/>
          <a:stretch/>
        </p:blipFill>
        <p:spPr>
          <a:xfrm>
            <a:off x="3331366" y="2606022"/>
            <a:ext cx="2606040" cy="1646573"/>
          </a:xfrm>
          <a:prstGeom prst="rect">
            <a:avLst/>
          </a:prstGeom>
        </p:spPr>
      </p:pic>
      <p:sp>
        <p:nvSpPr>
          <p:cNvPr id="2" name="Date Placeholder 1"/>
          <p:cNvSpPr>
            <a:spLocks noGrp="1"/>
          </p:cNvSpPr>
          <p:nvPr>
            <p:ph type="dt" sz="half" idx="10"/>
          </p:nvPr>
        </p:nvSpPr>
        <p:spPr/>
        <p:txBody>
          <a:bodyPr/>
          <a:lstStyle/>
          <a:p>
            <a:fld id="{FF972300-43C6-E744-B71F-D9EF15CA3C49}" type="datetime1">
              <a:rPr lang="en-US" smtClean="0">
                <a:solidFill>
                  <a:prstClr val="black">
                    <a:tint val="75000"/>
                  </a:prstClr>
                </a:solidFill>
              </a:rPr>
              <a:pPr/>
              <a:t>06-Nov-15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455615" y="6365943"/>
            <a:ext cx="1760097" cy="138499"/>
          </a:xfrm>
          <a:prstGeom prst="rect">
            <a:avLst/>
          </a:prstGeom>
        </p:spPr>
        <p:txBody>
          <a:bodyPr wrap="none" lIns="0" tIns="0" rIns="0" bIns="0">
            <a:spAutoFit/>
          </a:bodyPr>
          <a:lstStyle/>
          <a:p>
            <a:r>
              <a:rPr lang="en-US" sz="900" dirty="0" smtClean="0">
                <a:solidFill>
                  <a:srgbClr val="8DC8E8"/>
                </a:solidFill>
                <a:cs typeface="Neo Sans Intel"/>
              </a:rPr>
              <a:t>Intel Confidential — Do Not Forward</a:t>
            </a:r>
          </a:p>
        </p:txBody>
      </p:sp>
    </p:spTree>
    <p:extLst>
      <p:ext uri="{BB962C8B-B14F-4D97-AF65-F5344CB8AC3E}">
        <p14:creationId xmlns:p14="http://schemas.microsoft.com/office/powerpoint/2010/main" val="412843273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92196" name="Rectangle 4"/>
          <p:cNvSpPr>
            <a:spLocks noGrp="1" noChangeArrowheads="1"/>
          </p:cNvSpPr>
          <p:nvPr>
            <p:ph type="ctrTitle" sz="quarter"/>
          </p:nvPr>
        </p:nvSpPr>
        <p:spPr>
          <a:xfrm>
            <a:off x="1219200" y="1676400"/>
            <a:ext cx="7772400" cy="1470025"/>
          </a:xfrm>
          <a:prstGeom prst="rect">
            <a:avLst/>
          </a:prstGeom>
        </p:spPr>
        <p:txBody>
          <a:bodyPr lIns="91440" tIns="45720" rIns="91440" bIns="45720" anchor="ctr"/>
          <a:lstStyle>
            <a:lvl1pPr algn="r">
              <a:defRPr lang="en-US" sz="3600" kern="1200" baseline="0" dirty="0">
                <a:solidFill>
                  <a:srgbClr val="FFFFFF"/>
                </a:solidFill>
                <a:latin typeface="Neo Sans Intel Medium" pitchFamily="34" charset="0"/>
                <a:ea typeface="ＭＳ Ｐゴシック" pitchFamily="-111" charset="-128"/>
                <a:cs typeface="Neo Sans Intel Medium" pitchFamily="34" charset="0"/>
              </a:defRPr>
            </a:lvl1pPr>
          </a:lstStyle>
          <a:p>
            <a:r>
              <a:rPr lang="en-US" smtClean="0"/>
              <a:t>Click to edit Master title style</a:t>
            </a:r>
            <a:endParaRPr lang="en-US" dirty="0"/>
          </a:p>
        </p:txBody>
      </p:sp>
      <p:sp>
        <p:nvSpPr>
          <p:cNvPr id="392197" name="Rectangle 5"/>
          <p:cNvSpPr>
            <a:spLocks noGrp="1" noChangeArrowheads="1"/>
          </p:cNvSpPr>
          <p:nvPr>
            <p:ph type="subTitle" sz="quarter" idx="1"/>
          </p:nvPr>
        </p:nvSpPr>
        <p:spPr>
          <a:xfrm>
            <a:off x="2133600" y="3810000"/>
            <a:ext cx="6794645" cy="1279236"/>
          </a:xfrm>
          <a:prstGeom prst="rect">
            <a:avLst/>
          </a:prstGeom>
        </p:spPr>
        <p:txBody>
          <a:bodyPr lIns="91440" tIns="45720" rIns="91440" bIns="45720" anchor="ctr"/>
          <a:lstStyle>
            <a:lvl1pPr marL="0" indent="0" algn="r">
              <a:buFontTx/>
              <a:buNone/>
              <a:defRPr lang="en-US" sz="2400" kern="1200" baseline="0" dirty="0">
                <a:solidFill>
                  <a:srgbClr val="FFFFFF"/>
                </a:solidFill>
                <a:latin typeface="Neo Sans Intel Medium" pitchFamily="34" charset="0"/>
                <a:ea typeface="ＭＳ Ｐゴシック" pitchFamily="-111" charset="-128"/>
                <a:cs typeface="Neo Sans Intel Medium" pitchFamily="34" charset="0"/>
              </a:defRPr>
            </a:lvl1pPr>
          </a:lstStyle>
          <a:p>
            <a:r>
              <a:rPr lang="en-US" smtClean="0"/>
              <a:t>Click to edit Master subtitle style</a:t>
            </a:r>
            <a:endParaRPr lang="en-US" dirty="0"/>
          </a:p>
        </p:txBody>
      </p:sp>
      <p:sp>
        <p:nvSpPr>
          <p:cNvPr id="4"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p>
        </p:txBody>
      </p:sp>
      <p:sp>
        <p:nvSpPr>
          <p:cNvPr id="5"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3E614BF7-8FEC-422F-ABCD-5CA0EFAB5E9D}"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4160160187"/>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2" y="158750"/>
            <a:ext cx="8231187" cy="889000"/>
          </a:xfrm>
          <a:prstGeom prst="rect">
            <a:avLst/>
          </a:prstGeom>
        </p:spPr>
        <p:txBody>
          <a:bodyPr anchor="ctr"/>
          <a:lstStyle>
            <a:lvl1pPr>
              <a:defRPr sz="3200">
                <a:solidFill>
                  <a:srgbClr val="FFFFFF"/>
                </a:solidFill>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5613" y="1201738"/>
            <a:ext cx="8237537" cy="4767262"/>
          </a:xfrm>
          <a:prstGeom prst="rect">
            <a:avLst/>
          </a:prstGeom>
        </p:spPr>
        <p:txBody>
          <a:bodyPr/>
          <a:lstStyle>
            <a:lvl1pPr>
              <a:defRPr sz="2800">
                <a:solidFill>
                  <a:srgbClr val="FFFFFF"/>
                </a:solidFill>
                <a:latin typeface="Neo Sans Intel Medium" pitchFamily="34" charset="0"/>
              </a:defRPr>
            </a:lvl1pPr>
            <a:lvl2pPr>
              <a:defRPr sz="2400" b="0">
                <a:solidFill>
                  <a:srgbClr val="FFFFFF"/>
                </a:solidFill>
                <a:latin typeface="Neo Sans Intel Medium" pitchFamily="34" charset="0"/>
              </a:defRPr>
            </a:lvl2pPr>
            <a:lvl3pPr>
              <a:defRPr sz="2000">
                <a:solidFill>
                  <a:srgbClr val="FFFFFF"/>
                </a:solidFill>
                <a:latin typeface="Neo Sans Intel Medium" pitchFamily="34" charset="0"/>
              </a:defRPr>
            </a:lvl3pPr>
            <a:lvl4pPr>
              <a:defRPr sz="1800">
                <a:solidFill>
                  <a:srgbClr val="FFFFFF"/>
                </a:solidFill>
                <a:latin typeface="Neo Sans Intel Medium" pitchFamily="34" charset="0"/>
              </a:defRPr>
            </a:lvl4pPr>
            <a:lvl5pPr>
              <a:defRPr sz="1600">
                <a:solidFill>
                  <a:srgbClr val="FFFFFF"/>
                </a:solidFill>
                <a:latin typeface="Neo Sans Intel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5"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502C1C9A-317F-4FF3-93B9-607AD551B736}"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2742672176"/>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2" y="158750"/>
            <a:ext cx="8231187" cy="889000"/>
          </a:xfrm>
          <a:prstGeom prst="rect">
            <a:avLst/>
          </a:prstGeom>
        </p:spPr>
        <p:txBody>
          <a:bodyPr anchor="ctr"/>
          <a:lstStyle>
            <a:lvl1pPr>
              <a:defRPr sz="3200">
                <a:solidFill>
                  <a:srgbClr val="FFFFFF"/>
                </a:solidFill>
                <a:latin typeface="Neo Sans Intel Medium"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5613" y="1201739"/>
            <a:ext cx="4041775" cy="4713734"/>
          </a:xfrm>
          <a:prstGeom prst="rect">
            <a:avLst/>
          </a:prstGeom>
        </p:spPr>
        <p:txBody>
          <a:bodyPr/>
          <a:lstStyle>
            <a:lvl1pPr>
              <a:defRPr sz="2400">
                <a:solidFill>
                  <a:srgbClr val="FFFFFF"/>
                </a:solidFill>
                <a:latin typeface="Neo Sans Intel Medium" pitchFamily="34" charset="0"/>
              </a:defRPr>
            </a:lvl1pPr>
            <a:lvl2pPr>
              <a:defRPr sz="2000">
                <a:solidFill>
                  <a:srgbClr val="FFFFFF"/>
                </a:solidFill>
                <a:latin typeface="Neo Sans Intel Medium" pitchFamily="34" charset="0"/>
              </a:defRPr>
            </a:lvl2pPr>
            <a:lvl3pPr>
              <a:defRPr sz="1800">
                <a:solidFill>
                  <a:srgbClr val="FFFFFF"/>
                </a:solidFill>
                <a:latin typeface="Neo Sans Intel Medium" pitchFamily="34" charset="0"/>
              </a:defRPr>
            </a:lvl3pPr>
            <a:lvl4pPr>
              <a:defRPr sz="1600">
                <a:solidFill>
                  <a:srgbClr val="FFFFFF"/>
                </a:solidFill>
                <a:latin typeface="Neo Sans Intel Medium" pitchFamily="34" charset="0"/>
              </a:defRPr>
            </a:lvl4pPr>
            <a:lvl5pPr>
              <a:defRPr sz="1400">
                <a:solidFill>
                  <a:srgbClr val="FFFFFF"/>
                </a:solidFill>
                <a:latin typeface="Neo Sans Intel Medium"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9788" y="1201739"/>
            <a:ext cx="4043362" cy="4702292"/>
          </a:xfrm>
          <a:prstGeom prst="rect">
            <a:avLst/>
          </a:prstGeom>
        </p:spPr>
        <p:txBody>
          <a:bodyPr/>
          <a:lstStyle>
            <a:lvl1pPr algn="l" defTabSz="457200" rtl="0" eaLnBrk="0" fontAlgn="base" hangingPunct="0">
              <a:spcBef>
                <a:spcPct val="20000"/>
              </a:spcBef>
              <a:spcAft>
                <a:spcPct val="0"/>
              </a:spcAft>
              <a:buFont typeface="Arial" charset="0"/>
              <a:defRPr lang="en-US" sz="2400" kern="1200" dirty="0" smtClean="0">
                <a:solidFill>
                  <a:srgbClr val="FFFFFF"/>
                </a:solidFill>
                <a:latin typeface="Neo Sans Intel Medium" pitchFamily="34" charset="0"/>
                <a:ea typeface="ＭＳ Ｐゴシック" pitchFamily="-111" charset="-128"/>
                <a:cs typeface="ＭＳ Ｐゴシック" pitchFamily="-111" charset="-128"/>
              </a:defRPr>
            </a:lvl1pPr>
            <a:lvl2pPr algn="l" defTabSz="457200" rtl="0" eaLnBrk="0" fontAlgn="base" hangingPunct="0">
              <a:spcBef>
                <a:spcPct val="20000"/>
              </a:spcBef>
              <a:spcAft>
                <a:spcPct val="0"/>
              </a:spcAft>
              <a:buFont typeface="Arial" charset="0"/>
              <a:defRPr lang="en-US" sz="2000" kern="1200" dirty="0" smtClean="0">
                <a:solidFill>
                  <a:srgbClr val="FFFFFF"/>
                </a:solidFill>
                <a:latin typeface="Neo Sans Intel Medium" pitchFamily="34" charset="0"/>
                <a:ea typeface="ＭＳ Ｐゴシック" pitchFamily="-111" charset="-128"/>
                <a:cs typeface="ＭＳ Ｐゴシック" pitchFamily="-111" charset="-128"/>
              </a:defRPr>
            </a:lvl2pPr>
            <a:lvl3pPr algn="l" defTabSz="457200" rtl="0" eaLnBrk="0" fontAlgn="base" hangingPunct="0">
              <a:spcBef>
                <a:spcPct val="20000"/>
              </a:spcBef>
              <a:spcAft>
                <a:spcPct val="0"/>
              </a:spcAft>
              <a:buFont typeface="Arial" charset="0"/>
              <a:defRPr lang="en-US" sz="1800" kern="1200" dirty="0" smtClean="0">
                <a:solidFill>
                  <a:srgbClr val="FFFFFF"/>
                </a:solidFill>
                <a:latin typeface="Neo Sans Intel Medium" pitchFamily="34" charset="0"/>
                <a:ea typeface="ＭＳ Ｐゴシック" pitchFamily="-111" charset="-128"/>
                <a:cs typeface="ＭＳ Ｐゴシック" pitchFamily="-111" charset="-128"/>
              </a:defRPr>
            </a:lvl3pPr>
            <a:lvl4pPr algn="l" defTabSz="457200" rtl="0" eaLnBrk="0" fontAlgn="base" hangingPunct="0">
              <a:spcBef>
                <a:spcPct val="20000"/>
              </a:spcBef>
              <a:spcAft>
                <a:spcPct val="0"/>
              </a:spcAft>
              <a:buFont typeface="Arial" charset="0"/>
              <a:defRPr lang="en-US" sz="1600" kern="1200" dirty="0" smtClean="0">
                <a:solidFill>
                  <a:srgbClr val="FFFFFF"/>
                </a:solidFill>
                <a:latin typeface="Neo Sans Intel Medium" pitchFamily="34" charset="0"/>
                <a:ea typeface="ＭＳ Ｐゴシック" pitchFamily="-111" charset="-128"/>
                <a:cs typeface="ＭＳ Ｐゴシック" pitchFamily="-111" charset="-128"/>
              </a:defRPr>
            </a:lvl4pPr>
            <a:lvl5pPr algn="l" defTabSz="457200" rtl="0" eaLnBrk="0" fontAlgn="base" hangingPunct="0">
              <a:spcBef>
                <a:spcPct val="20000"/>
              </a:spcBef>
              <a:spcAft>
                <a:spcPct val="0"/>
              </a:spcAft>
              <a:buFont typeface="Arial" charset="0"/>
              <a:defRPr lang="en-US" sz="1400" kern="1200" dirty="0">
                <a:solidFill>
                  <a:srgbClr val="FFFFFF"/>
                </a:solidFill>
                <a:latin typeface="Neo Sans Intel Medium" pitchFamily="34" charset="0"/>
                <a:ea typeface="ＭＳ Ｐゴシック" pitchFamily="-111" charset="-128"/>
                <a:cs typeface="ＭＳ Ｐゴシック" pitchFamily="-111"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6"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BBDD5D66-7448-46DE-8510-F0CE2791CE1C}"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283634315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2" descr="intSFT_w.eps"/>
          <p:cNvPicPr>
            <a:picLocks noChangeAspect="1"/>
          </p:cNvPicPr>
          <p:nvPr userDrawn="1"/>
        </p:nvPicPr>
        <p:blipFill>
          <a:blip r:embed="rId2">
            <a:extLst>
              <a:ext uri="{28A0092B-C50C-407E-A947-70E740481C1C}">
                <a14:useLocalDpi xmlns:a14="http://schemas.microsoft.com/office/drawing/2010/main" val="0"/>
              </a:ext>
            </a:extLst>
          </a:blip>
          <a:srcRect l="4047" r="2625" b="8128"/>
          <a:stretch>
            <a:fillRect/>
          </a:stretch>
        </p:blipFill>
        <p:spPr bwMode="auto">
          <a:xfrm>
            <a:off x="2971800" y="1371600"/>
            <a:ext cx="2895600" cy="241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11"/>
          <p:cNvSpPr>
            <a:spLocks noGrp="1"/>
          </p:cNvSpPr>
          <p:nvPr>
            <p:ph type="ftr" sz="quarter" idx="10"/>
          </p:nvPr>
        </p:nvSpPr>
        <p:spPr>
          <a:xfrm>
            <a:off x="838200" y="6324600"/>
            <a:ext cx="1905000" cy="228600"/>
          </a:xfrm>
          <a:prstGeom prst="rect">
            <a:avLst/>
          </a:prstGeom>
        </p:spPr>
        <p:txBody>
          <a:bodyPr/>
          <a:lstStyle>
            <a:lvl1pPr algn="ctr" eaLnBrk="0" fontAlgn="auto" hangingPunct="0">
              <a:lnSpc>
                <a:spcPct val="80000"/>
              </a:lnSpc>
              <a:spcBef>
                <a:spcPct val="50000"/>
              </a:spcBef>
              <a:spcAft>
                <a:spcPts val="0"/>
              </a:spcAft>
              <a:defRPr sz="1200" b="1">
                <a:solidFill>
                  <a:schemeClr val="bg1"/>
                </a:solidFill>
                <a:latin typeface="+mn-lt"/>
                <a:ea typeface="+mn-ea"/>
                <a:cs typeface="+mn-cs"/>
              </a:defRPr>
            </a:lvl1pPr>
          </a:lstStyle>
          <a:p>
            <a:pPr defTabSz="914400">
              <a:defRPr/>
            </a:pPr>
            <a:r>
              <a:rPr lang="en-US">
                <a:solidFill>
                  <a:prstClr val="white"/>
                </a:solidFill>
              </a:rPr>
              <a:t>Intel Confidential </a:t>
            </a:r>
            <a:endParaRPr lang="en-US" dirty="0">
              <a:solidFill>
                <a:prstClr val="white"/>
              </a:solidFill>
            </a:endParaRPr>
          </a:p>
        </p:txBody>
      </p:sp>
      <p:sp>
        <p:nvSpPr>
          <p:cNvPr id="4" name="Slide Number Placeholder 22"/>
          <p:cNvSpPr>
            <a:spLocks noGrp="1"/>
          </p:cNvSpPr>
          <p:nvPr>
            <p:ph type="sldNum" sz="quarter" idx="11"/>
          </p:nvPr>
        </p:nvSpPr>
        <p:spPr>
          <a:xfrm>
            <a:off x="0" y="6477000"/>
            <a:ext cx="501650" cy="228600"/>
          </a:xfrm>
          <a:prstGeom prst="rect">
            <a:avLst/>
          </a:prstGeom>
        </p:spPr>
        <p:txBody>
          <a:bodyPr vert="horz" wrap="square" lIns="91440" tIns="45720" rIns="91440" bIns="45720" numCol="1" anchor="t" anchorCtr="0" compatLnSpc="1">
            <a:prstTxWarp prst="textNoShape">
              <a:avLst/>
            </a:prstTxWarp>
          </a:bodyPr>
          <a:lstStyle>
            <a:lvl1pPr algn="ctr" eaLnBrk="0" hangingPunct="0">
              <a:lnSpc>
                <a:spcPct val="80000"/>
              </a:lnSpc>
              <a:spcBef>
                <a:spcPct val="50000"/>
              </a:spcBef>
              <a:defRPr sz="1200">
                <a:solidFill>
                  <a:schemeClr val="bg1"/>
                </a:solidFill>
              </a:defRPr>
            </a:lvl1pPr>
          </a:lstStyle>
          <a:p>
            <a:pPr defTabSz="914400" fontAlgn="base">
              <a:spcAft>
                <a:spcPct val="0"/>
              </a:spcAft>
            </a:pPr>
            <a:fld id="{1511FC4C-1DF6-421A-8936-4EA8F5E2EA0A}" type="slidenum">
              <a:rPr lang="en-US" altLang="en-US" smtClean="0">
                <a:solidFill>
                  <a:prstClr val="white"/>
                </a:solidFill>
                <a:ea typeface="MS PGothic" pitchFamily="34" charset="-128"/>
              </a:rPr>
              <a:pPr defTabSz="914400" fontAlgn="base">
                <a:spcAft>
                  <a:spcPct val="0"/>
                </a:spcAft>
              </a:pPr>
              <a:t>‹#›</a:t>
            </a:fld>
            <a:endParaRPr lang="en-US" altLang="en-US" smtClean="0">
              <a:solidFill>
                <a:prstClr val="white"/>
              </a:solidFill>
              <a:ea typeface="MS PGothic" pitchFamily="34" charset="-128"/>
            </a:endParaRPr>
          </a:p>
        </p:txBody>
      </p:sp>
    </p:spTree>
    <p:extLst>
      <p:ext uri="{BB962C8B-B14F-4D97-AF65-F5344CB8AC3E}">
        <p14:creationId xmlns:p14="http://schemas.microsoft.com/office/powerpoint/2010/main" val="14255408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25604"/>
            <a:ext cx="8257308" cy="4102745"/>
          </a:xfrm>
          <a:prstGeom prst="rect">
            <a:avLst/>
          </a:prstGeom>
        </p:spPr>
      </p:pic>
      <p:pic>
        <p:nvPicPr>
          <p:cNvPr id="9" name="Picture 8"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7"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8" name="Rectangle 3"/>
          <p:cNvSpPr>
            <a:spLocks noGrp="1" noChangeArrowheads="1"/>
          </p:cNvSpPr>
          <p:nvPr>
            <p:ph type="ctrTitle"/>
          </p:nvPr>
        </p:nvSpPr>
        <p:spPr>
          <a:xfrm>
            <a:off x="457201" y="2379360"/>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4"/>
            <a:ext cx="4343400" cy="630942"/>
          </a:xfrm>
        </p:spPr>
        <p:txBody>
          <a:bodyPr wrap="square">
            <a:spAutoFit/>
          </a:bodyPr>
          <a:lstStyle>
            <a:lvl1pPr marL="0" indent="0" algn="l">
              <a:lnSpc>
                <a:spcPts val="1512"/>
              </a:lnSpc>
              <a:spcBef>
                <a:spcPts val="0"/>
              </a:spcBef>
              <a:spcAft>
                <a:spcPts val="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286115911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769538"/>
            <a:ext cx="8342654" cy="2904841"/>
          </a:xfrm>
          <a:prstGeom prst="rect">
            <a:avLst/>
          </a:prstGeom>
        </p:spPr>
      </p:pic>
      <p:pic>
        <p:nvPicPr>
          <p:cNvPr id="8" name="Picture 7"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7"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9" name="Rectangle 3"/>
          <p:cNvSpPr>
            <a:spLocks noGrp="1" noChangeArrowheads="1"/>
          </p:cNvSpPr>
          <p:nvPr>
            <p:ph type="ctrTitle"/>
          </p:nvPr>
        </p:nvSpPr>
        <p:spPr>
          <a:xfrm>
            <a:off x="457202"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8"/>
            <a:ext cx="4343400" cy="630942"/>
          </a:xfrm>
        </p:spPr>
        <p:txBody>
          <a:bodyPr wrap="square">
            <a:spAutoFit/>
          </a:bodyPr>
          <a:lstStyle>
            <a:lvl1pPr marL="0" indent="0" algn="l">
              <a:lnSpc>
                <a:spcPts val="1512"/>
              </a:lnSpc>
              <a:spcBef>
                <a:spcPts val="0"/>
              </a:spcBef>
              <a:spcAft>
                <a:spcPts val="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428908472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 y="1202543"/>
            <a:ext cx="8495059" cy="3724780"/>
          </a:xfrm>
          <a:prstGeom prst="rect">
            <a:avLst/>
          </a:prstGeom>
        </p:spPr>
      </p:pic>
      <p:pic>
        <p:nvPicPr>
          <p:cNvPr id="15" name="Picture 14"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9"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10" name="Rectangle 3"/>
          <p:cNvSpPr>
            <a:spLocks noGrp="1" noChangeArrowheads="1"/>
          </p:cNvSpPr>
          <p:nvPr>
            <p:ph type="ctrTitle"/>
          </p:nvPr>
        </p:nvSpPr>
        <p:spPr>
          <a:xfrm>
            <a:off x="593531" y="2742966"/>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30942"/>
          </a:xfrm>
        </p:spPr>
        <p:txBody>
          <a:bodyPr wrap="square">
            <a:spAutoFit/>
          </a:bodyPr>
          <a:lstStyle>
            <a:lvl1pPr marL="0" indent="0" algn="l">
              <a:lnSpc>
                <a:spcPts val="1512"/>
              </a:lnSpc>
              <a:spcBef>
                <a:spcPts val="0"/>
              </a:spcBef>
              <a:spcAft>
                <a:spcPts val="0"/>
              </a:spcAft>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266681226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8" descr="PPTCovers-02.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 y="1625601"/>
            <a:ext cx="8256985" cy="410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intel_rgb_3000.pn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974809" y="301630"/>
            <a:ext cx="865585"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939598"/>
                </a:solidFill>
                <a:latin typeface="Neo Sans Intel" panose="020B0504020202020204" pitchFamily="34" charset="0"/>
                <a:ea typeface="Neo Sans Intel" panose="020B0504020202020204" pitchFamily="34" charset="0"/>
                <a:cs typeface="Neo Sans Intel" panose="020B0504020202020204" pitchFamily="34" charset="0"/>
              </a:rPr>
              <a:t>INTEL CONFIDENTIAL, FOR INTERNAL USE ONLY</a:t>
            </a:r>
          </a:p>
        </p:txBody>
      </p:sp>
      <p:sp>
        <p:nvSpPr>
          <p:cNvPr id="7" name="TextBox 11"/>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ED2F4FA8-C543-428D-8E10-C45A1D575114}" type="slidenum">
              <a:rPr lang="en-US" sz="800">
                <a:solidFill>
                  <a:srgbClr val="B4BABD"/>
                </a:solidFill>
                <a:latin typeface="Verdana" panose="020B0604030504040204" pitchFamily="34" charset="0"/>
                <a:ea typeface="Verdana" panose="020B0604030504040204" pitchFamily="34" charset="0"/>
                <a:cs typeface="Verdana" panose="020B0604030504040204" pitchFamily="34" charset="0"/>
              </a:rPr>
              <a:pPr defTabSz="914400" fontAlgn="base">
                <a:spcBef>
                  <a:spcPct val="0"/>
                </a:spcBef>
                <a:spcAft>
                  <a:spcPct val="0"/>
                </a:spcAft>
              </a:pPr>
              <a:t>‹#›</a:t>
            </a:fld>
            <a:endParaRPr lang="en-US" sz="800">
              <a:solidFill>
                <a:srgbClr val="B4BABD"/>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3"/>
          <p:cNvSpPr>
            <a:spLocks noGrp="1" noChangeArrowheads="1"/>
          </p:cNvSpPr>
          <p:nvPr>
            <p:ph type="ctrTitle"/>
          </p:nvPr>
        </p:nvSpPr>
        <p:spPr>
          <a:xfrm>
            <a:off x="457206" y="2363983"/>
            <a:ext cx="6019277" cy="584775"/>
          </a:xfrm>
        </p:spPr>
        <p:txBody>
          <a:bodyPr wrap="none" anchor="ctr">
            <a:spAutoFit/>
          </a:bodyPr>
          <a:lstStyle>
            <a:lvl1pPr algn="l">
              <a:lnSpc>
                <a:spcPct val="100000"/>
              </a:lnSpc>
              <a:defRPr sz="3800" b="0" i="0">
                <a:solidFill>
                  <a:schemeClr val="bg1"/>
                </a:solidFill>
                <a:latin typeface="Neo Sans Intel"/>
                <a:cs typeface="Neo Sans Intel"/>
              </a:defRPr>
            </a:lvl1pPr>
          </a:lstStyle>
          <a:p>
            <a:r>
              <a:rPr lang="en-US" altLang="ja-JP" smtClean="0"/>
              <a:t>Click to edit Master title style</a:t>
            </a:r>
            <a:endParaRPr lang="en-US" altLang="ja-JP" dirty="0"/>
          </a:p>
        </p:txBody>
      </p:sp>
      <p:sp>
        <p:nvSpPr>
          <p:cNvPr id="10" name="Rectangle 4"/>
          <p:cNvSpPr>
            <a:spLocks noGrp="1" noChangeArrowheads="1"/>
          </p:cNvSpPr>
          <p:nvPr>
            <p:ph type="subTitle" idx="1"/>
          </p:nvPr>
        </p:nvSpPr>
        <p:spPr>
          <a:xfrm>
            <a:off x="460188" y="3264193"/>
            <a:ext cx="4343400" cy="282129"/>
          </a:xfrm>
        </p:spPr>
        <p:txBody>
          <a:bodyPr>
            <a:spAutoFit/>
          </a:bodyPr>
          <a:lstStyle>
            <a:lvl1pPr marL="0" indent="0" algn="l">
              <a:lnSpc>
                <a:spcPts val="2160"/>
              </a:lnSpc>
              <a:spcBef>
                <a:spcPts val="0"/>
              </a:spcBef>
              <a:spcAft>
                <a:spcPts val="0"/>
              </a:spcAft>
              <a:defRPr sz="2000" b="0" i="0">
                <a:solidFill>
                  <a:schemeClr val="bg1"/>
                </a:solidFill>
                <a:latin typeface="Neo Sans Intel"/>
                <a:cs typeface="Neo Sans Intel"/>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2085332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5"/>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48514260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5"/>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5353050" y="0"/>
            <a:ext cx="3790950" cy="6858000"/>
          </a:xfrm>
        </p:spPr>
        <p:txBody>
          <a:bodyPr/>
          <a:lstStyle/>
          <a:p>
            <a:endParaRPr lang="en-US" dirty="0"/>
          </a:p>
        </p:txBody>
      </p:sp>
    </p:spTree>
    <p:extLst>
      <p:ext uri="{BB962C8B-B14F-4D97-AF65-F5344CB8AC3E}">
        <p14:creationId xmlns:p14="http://schemas.microsoft.com/office/powerpoint/2010/main" val="205371507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9" name="Title 1"/>
          <p:cNvSpPr>
            <a:spLocks noGrp="1"/>
          </p:cNvSpPr>
          <p:nvPr>
            <p:ph type="title" hasCustomPrompt="1"/>
          </p:nvPr>
        </p:nvSpPr>
        <p:spPr>
          <a:xfrm>
            <a:off x="262467" y="584205"/>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25705629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449148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379540"/>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40"/>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483901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070454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467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5"/>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4" y="301375"/>
            <a:ext cx="869284" cy="573176"/>
          </a:xfrm>
          <a:prstGeom prst="rect">
            <a:avLst/>
          </a:prstGeom>
        </p:spPr>
      </p:pic>
      <p:sp>
        <p:nvSpPr>
          <p:cNvPr id="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6"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87811401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7" y="2473415"/>
            <a:ext cx="2898648" cy="1911175"/>
          </a:xfrm>
          <a:prstGeom prst="rect">
            <a:avLst/>
          </a:prstGeom>
        </p:spPr>
      </p:pic>
    </p:spTree>
    <p:extLst>
      <p:ext uri="{BB962C8B-B14F-4D97-AF65-F5344CB8AC3E}">
        <p14:creationId xmlns:p14="http://schemas.microsoft.com/office/powerpoint/2010/main" val="18511669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7" y="2473415"/>
            <a:ext cx="2898648" cy="1911175"/>
          </a:xfrm>
          <a:prstGeom prst="rect">
            <a:avLst/>
          </a:prstGeom>
        </p:spPr>
      </p:pic>
    </p:spTree>
    <p:extLst>
      <p:ext uri="{BB962C8B-B14F-4D97-AF65-F5344CB8AC3E}">
        <p14:creationId xmlns:p14="http://schemas.microsoft.com/office/powerpoint/2010/main" val="340768053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8" descr="PPTCovers-03.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 y="1770067"/>
            <a:ext cx="8342710" cy="290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intel_rgb_3000.pn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974809" y="301630"/>
            <a:ext cx="865585"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939598"/>
                </a:solidFill>
                <a:latin typeface="Neo Sans Intel" panose="020B0504020202020204" pitchFamily="34" charset="0"/>
                <a:ea typeface="Neo Sans Intel" panose="020B0504020202020204" pitchFamily="34" charset="0"/>
                <a:cs typeface="Neo Sans Intel" panose="020B0504020202020204" pitchFamily="34" charset="0"/>
              </a:rPr>
              <a:t>INTEL CONFIDENTIAL, FOR INTERNAL USE ONLY</a:t>
            </a:r>
          </a:p>
        </p:txBody>
      </p:sp>
      <p:sp>
        <p:nvSpPr>
          <p:cNvPr id="7" name="TextBox 11"/>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BA6B55D9-3069-4031-A264-EFBF28AA2BC3}" type="slidenum">
              <a:rPr lang="en-US" sz="800">
                <a:solidFill>
                  <a:srgbClr val="B4BABD"/>
                </a:solidFill>
                <a:latin typeface="Verdana" panose="020B0604030504040204" pitchFamily="34" charset="0"/>
                <a:ea typeface="Verdana" panose="020B0604030504040204" pitchFamily="34" charset="0"/>
                <a:cs typeface="Verdana" panose="020B0604030504040204" pitchFamily="34" charset="0"/>
              </a:rPr>
              <a:pPr defTabSz="914400" fontAlgn="base">
                <a:spcBef>
                  <a:spcPct val="0"/>
                </a:spcBef>
                <a:spcAft>
                  <a:spcPct val="0"/>
                </a:spcAft>
              </a:pPr>
              <a:t>‹#›</a:t>
            </a:fld>
            <a:endParaRPr lang="en-US" sz="800">
              <a:solidFill>
                <a:srgbClr val="B4BABD"/>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p:cNvSpPr>
            <a:spLocks noGrp="1" noChangeArrowheads="1"/>
          </p:cNvSpPr>
          <p:nvPr>
            <p:ph type="ctrTitle"/>
          </p:nvPr>
        </p:nvSpPr>
        <p:spPr>
          <a:xfrm>
            <a:off x="457201" y="2782565"/>
            <a:ext cx="6754008" cy="584775"/>
          </a:xfrm>
        </p:spPr>
        <p:txBody>
          <a:bodyPr anchor="ctr">
            <a:spAutoFit/>
          </a:bodyPr>
          <a:lstStyle>
            <a:lvl1pPr algn="l">
              <a:lnSpc>
                <a:spcPct val="100000"/>
              </a:lnSpc>
              <a:defRPr sz="3800" b="0" i="0">
                <a:solidFill>
                  <a:schemeClr val="bg1"/>
                </a:solidFill>
                <a:latin typeface="Neo Sans Intel"/>
                <a:cs typeface="Neo Sans Intel"/>
              </a:defRPr>
            </a:lvl1pPr>
          </a:lstStyle>
          <a:p>
            <a:r>
              <a:rPr lang="en-US" altLang="ja-JP" smtClean="0"/>
              <a:t>Click to edit Master title style</a:t>
            </a:r>
            <a:endParaRPr lang="en-US" altLang="ja-JP" dirty="0"/>
          </a:p>
        </p:txBody>
      </p:sp>
      <p:sp>
        <p:nvSpPr>
          <p:cNvPr id="10" name="Rectangle 4"/>
          <p:cNvSpPr>
            <a:spLocks noGrp="1" noChangeArrowheads="1"/>
          </p:cNvSpPr>
          <p:nvPr>
            <p:ph type="subTitle" idx="1"/>
          </p:nvPr>
        </p:nvSpPr>
        <p:spPr>
          <a:xfrm>
            <a:off x="459958" y="3750107"/>
            <a:ext cx="4343400" cy="282129"/>
          </a:xfrm>
        </p:spPr>
        <p:txBody>
          <a:bodyPr>
            <a:spAutoFit/>
          </a:bodyPr>
          <a:lstStyle>
            <a:lvl1pPr marL="0" indent="0" algn="l">
              <a:lnSpc>
                <a:spcPts val="2160"/>
              </a:lnSpc>
              <a:spcBef>
                <a:spcPts val="0"/>
              </a:spcBef>
              <a:spcAft>
                <a:spcPts val="0"/>
              </a:spcAft>
              <a:defRPr sz="2000">
                <a:solidFill>
                  <a:schemeClr val="bg1"/>
                </a:solidFill>
                <a:latin typeface="Verdana"/>
                <a:cs typeface="Verdana"/>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8740095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12"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309"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48131" name="Rectangle 3"/>
          <p:cNvSpPr>
            <a:spLocks noGrp="1" noChangeArrowheads="1"/>
          </p:cNvSpPr>
          <p:nvPr>
            <p:ph type="ctrTitle"/>
          </p:nvPr>
        </p:nvSpPr>
        <p:spPr>
          <a:xfrm>
            <a:off x="457201" y="2640386"/>
            <a:ext cx="677910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1" y="4353386"/>
            <a:ext cx="4466738" cy="823302"/>
          </a:xfrm>
        </p:spPr>
        <p:txBody>
          <a:bodyPr wrap="square">
            <a:spAutoFit/>
          </a:bodyPr>
          <a:lstStyle>
            <a:lvl1pPr marL="0" indent="0" algn="l">
              <a:lnSpc>
                <a:spcPts val="1512"/>
              </a:lnSpc>
              <a:spcBef>
                <a:spcPts val="0"/>
              </a:spcBef>
              <a:spcAft>
                <a:spcPts val="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8" name="TextBox 7"/>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137366255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25604"/>
            <a:ext cx="8257308" cy="4102745"/>
          </a:xfrm>
          <a:prstGeom prst="rect">
            <a:avLst/>
          </a:prstGeom>
        </p:spPr>
      </p:pic>
      <p:pic>
        <p:nvPicPr>
          <p:cNvPr id="9" name="Picture 8"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7"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309"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8" name="Rectangle 3"/>
          <p:cNvSpPr>
            <a:spLocks noGrp="1" noChangeArrowheads="1"/>
          </p:cNvSpPr>
          <p:nvPr>
            <p:ph type="ctrTitle"/>
          </p:nvPr>
        </p:nvSpPr>
        <p:spPr>
          <a:xfrm>
            <a:off x="457201" y="2379360"/>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4"/>
            <a:ext cx="4343400" cy="630942"/>
          </a:xfrm>
        </p:spPr>
        <p:txBody>
          <a:bodyPr wrap="square">
            <a:spAutoFit/>
          </a:bodyPr>
          <a:lstStyle>
            <a:lvl1pPr marL="0" indent="0" algn="l">
              <a:lnSpc>
                <a:spcPts val="1512"/>
              </a:lnSpc>
              <a:spcBef>
                <a:spcPts val="0"/>
              </a:spcBef>
              <a:spcAft>
                <a:spcPts val="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407942124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769538"/>
            <a:ext cx="8342654" cy="2904841"/>
          </a:xfrm>
          <a:prstGeom prst="rect">
            <a:avLst/>
          </a:prstGeom>
        </p:spPr>
      </p:pic>
      <p:pic>
        <p:nvPicPr>
          <p:cNvPr id="8" name="Picture 7"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7"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309"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9" name="Rectangle 3"/>
          <p:cNvSpPr>
            <a:spLocks noGrp="1" noChangeArrowheads="1"/>
          </p:cNvSpPr>
          <p:nvPr>
            <p:ph type="ctrTitle"/>
          </p:nvPr>
        </p:nvSpPr>
        <p:spPr>
          <a:xfrm>
            <a:off x="457202"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8"/>
            <a:ext cx="4343400" cy="630942"/>
          </a:xfrm>
        </p:spPr>
        <p:txBody>
          <a:bodyPr wrap="square">
            <a:spAutoFit/>
          </a:bodyPr>
          <a:lstStyle>
            <a:lvl1pPr marL="0" indent="0" algn="l">
              <a:lnSpc>
                <a:spcPts val="1512"/>
              </a:lnSpc>
              <a:spcBef>
                <a:spcPts val="0"/>
              </a:spcBef>
              <a:spcAft>
                <a:spcPts val="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37798083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 y="1202543"/>
            <a:ext cx="8495059" cy="3724780"/>
          </a:xfrm>
          <a:prstGeom prst="rect">
            <a:avLst/>
          </a:prstGeom>
        </p:spPr>
      </p:pic>
      <p:pic>
        <p:nvPicPr>
          <p:cNvPr id="15" name="Picture 14"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5"/>
            <a:ext cx="865548" cy="570685"/>
          </a:xfrm>
          <a:prstGeom prst="rect">
            <a:avLst/>
          </a:prstGeom>
        </p:spPr>
      </p:pic>
      <p:sp>
        <p:nvSpPr>
          <p:cNvPr id="9"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309"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10" name="Rectangle 3"/>
          <p:cNvSpPr>
            <a:spLocks noGrp="1" noChangeArrowheads="1"/>
          </p:cNvSpPr>
          <p:nvPr>
            <p:ph type="ctrTitle"/>
          </p:nvPr>
        </p:nvSpPr>
        <p:spPr>
          <a:xfrm>
            <a:off x="593531" y="2742966"/>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30942"/>
          </a:xfrm>
        </p:spPr>
        <p:txBody>
          <a:bodyPr wrap="square">
            <a:spAutoFit/>
          </a:bodyPr>
          <a:lstStyle>
            <a:lvl1pPr marL="0" indent="0" algn="l">
              <a:lnSpc>
                <a:spcPts val="1512"/>
              </a:lnSpc>
              <a:spcBef>
                <a:spcPts val="0"/>
              </a:spcBef>
              <a:spcAft>
                <a:spcPts val="0"/>
              </a:spcAft>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284501417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5"/>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164732576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5"/>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5353050" y="0"/>
            <a:ext cx="3790950" cy="6858000"/>
          </a:xfrm>
        </p:spPr>
        <p:txBody>
          <a:bodyPr/>
          <a:lstStyle/>
          <a:p>
            <a:endParaRPr lang="en-US" dirty="0"/>
          </a:p>
        </p:txBody>
      </p:sp>
    </p:spTree>
    <p:extLst>
      <p:ext uri="{BB962C8B-B14F-4D97-AF65-F5344CB8AC3E}">
        <p14:creationId xmlns:p14="http://schemas.microsoft.com/office/powerpoint/2010/main" val="169491989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9" name="Title 1"/>
          <p:cNvSpPr>
            <a:spLocks noGrp="1"/>
          </p:cNvSpPr>
          <p:nvPr>
            <p:ph type="title" hasCustomPrompt="1"/>
          </p:nvPr>
        </p:nvSpPr>
        <p:spPr>
          <a:xfrm>
            <a:off x="262467" y="584205"/>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296031812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31948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379540"/>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40"/>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088482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0326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8" descr="PPTCovers-04.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 y="1203330"/>
            <a:ext cx="8495109"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intel_rgb_3000.png"/>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974809" y="301630"/>
            <a:ext cx="865585"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939598"/>
                </a:solidFill>
                <a:latin typeface="Neo Sans Intel" panose="020B0504020202020204" pitchFamily="34" charset="0"/>
                <a:ea typeface="Neo Sans Intel" panose="020B0504020202020204" pitchFamily="34" charset="0"/>
                <a:cs typeface="Neo Sans Intel" panose="020B0504020202020204" pitchFamily="34" charset="0"/>
              </a:rPr>
              <a:t>INTEL CONFIDENTIAL, FOR INTERNAL USE ONLY</a:t>
            </a:r>
          </a:p>
        </p:txBody>
      </p:sp>
      <p:sp>
        <p:nvSpPr>
          <p:cNvPr id="7" name="TextBox 11"/>
          <p:cNvSpPr txBox="1">
            <a:spLocks noChangeArrowheads="1"/>
          </p:cNvSpPr>
          <p:nvPr userDrawn="1"/>
        </p:nvSpPr>
        <p:spPr bwMode="auto">
          <a:xfrm>
            <a:off x="1" y="6596063"/>
            <a:ext cx="3609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1D957108-54B7-43B4-8C47-9B50FD5EA55A}" type="slidenum">
              <a:rPr lang="en-US" sz="800">
                <a:solidFill>
                  <a:srgbClr val="B4BABD"/>
                </a:solidFill>
                <a:latin typeface="Verdana" panose="020B0604030504040204" pitchFamily="34" charset="0"/>
                <a:ea typeface="Verdana" panose="020B0604030504040204" pitchFamily="34" charset="0"/>
                <a:cs typeface="Verdana" panose="020B0604030504040204" pitchFamily="34" charset="0"/>
              </a:rPr>
              <a:pPr defTabSz="914400" fontAlgn="base">
                <a:spcBef>
                  <a:spcPct val="0"/>
                </a:spcBef>
                <a:spcAft>
                  <a:spcPct val="0"/>
                </a:spcAft>
              </a:pPr>
              <a:t>‹#›</a:t>
            </a:fld>
            <a:endParaRPr lang="en-US" sz="800">
              <a:solidFill>
                <a:srgbClr val="B4BAB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
          <p:cNvSpPr>
            <a:spLocks noGrp="1" noChangeArrowheads="1"/>
          </p:cNvSpPr>
          <p:nvPr>
            <p:ph type="ctrTitle"/>
          </p:nvPr>
        </p:nvSpPr>
        <p:spPr>
          <a:xfrm>
            <a:off x="593536" y="2727591"/>
            <a:ext cx="6019277" cy="584775"/>
          </a:xfrm>
        </p:spPr>
        <p:txBody>
          <a:bodyPr wrap="none" anchor="ctr">
            <a:spAutoFit/>
          </a:bodyPr>
          <a:lstStyle>
            <a:lvl1pPr algn="l">
              <a:lnSpc>
                <a:spcPct val="100000"/>
              </a:lnSpc>
              <a:defRPr sz="3800" b="0" i="0">
                <a:solidFill>
                  <a:schemeClr val="bg1"/>
                </a:solidFill>
                <a:latin typeface="Neo Sans Intel"/>
                <a:cs typeface="Neo Sans Intel"/>
              </a:defRPr>
            </a:lvl1pPr>
          </a:lstStyle>
          <a:p>
            <a:r>
              <a:rPr lang="en-US" altLang="ja-JP" smtClean="0"/>
              <a:t>Click to edit Master title style</a:t>
            </a:r>
            <a:endParaRPr lang="en-US" altLang="ja-JP" dirty="0"/>
          </a:p>
        </p:txBody>
      </p:sp>
      <p:sp>
        <p:nvSpPr>
          <p:cNvPr id="11" name="Rectangle 4"/>
          <p:cNvSpPr>
            <a:spLocks noGrp="1" noChangeArrowheads="1"/>
          </p:cNvSpPr>
          <p:nvPr>
            <p:ph type="subTitle" idx="1"/>
          </p:nvPr>
        </p:nvSpPr>
        <p:spPr>
          <a:xfrm>
            <a:off x="592334" y="3649817"/>
            <a:ext cx="4343400" cy="282129"/>
          </a:xfrm>
        </p:spPr>
        <p:txBody>
          <a:bodyPr>
            <a:spAutoFit/>
          </a:bodyPr>
          <a:lstStyle>
            <a:lvl1pPr marL="0" indent="0" algn="l">
              <a:lnSpc>
                <a:spcPts val="2160"/>
              </a:lnSpc>
              <a:spcBef>
                <a:spcPts val="0"/>
              </a:spcBef>
              <a:spcAft>
                <a:spcPts val="0"/>
              </a:spcAft>
              <a:defRPr sz="2000" b="0" i="0">
                <a:solidFill>
                  <a:schemeClr val="bg1"/>
                </a:solidFill>
                <a:latin typeface="Neo Sans Intel Medium"/>
                <a:cs typeface="Neo Sans Intel Medium"/>
              </a:defRPr>
            </a:lvl1pPr>
          </a:lstStyle>
          <a:p>
            <a:r>
              <a:rPr lang="en-US" smtClean="0"/>
              <a:t>Click to edit Master subtitle style</a:t>
            </a:r>
            <a:endParaRPr lang="en-US" dirty="0" smtClean="0"/>
          </a:p>
        </p:txBody>
      </p:sp>
    </p:spTree>
    <p:extLst>
      <p:ext uri="{BB962C8B-B14F-4D97-AF65-F5344CB8AC3E}">
        <p14:creationId xmlns:p14="http://schemas.microsoft.com/office/powerpoint/2010/main" val="85155988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0356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5"/>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4" y="301375"/>
            <a:ext cx="869284" cy="573176"/>
          </a:xfrm>
          <a:prstGeom prst="rect">
            <a:avLst/>
          </a:prstGeom>
        </p:spPr>
      </p:pic>
      <p:sp>
        <p:nvSpPr>
          <p:cNvPr id="4"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6" name="Rectangle 4"/>
          <p:cNvSpPr>
            <a:spLocks noGrp="1" noChangeArrowheads="1"/>
          </p:cNvSpPr>
          <p:nvPr>
            <p:ph type="sldNum" sz="quarter" idx="4"/>
          </p:nvPr>
        </p:nvSpPr>
        <p:spPr bwMode="auto">
          <a:xfrm>
            <a:off x="76205"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0614056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7" y="2473415"/>
            <a:ext cx="2898648" cy="1911175"/>
          </a:xfrm>
          <a:prstGeom prst="rect">
            <a:avLst/>
          </a:prstGeom>
        </p:spPr>
      </p:pic>
    </p:spTree>
    <p:extLst>
      <p:ext uri="{BB962C8B-B14F-4D97-AF65-F5344CB8AC3E}">
        <p14:creationId xmlns:p14="http://schemas.microsoft.com/office/powerpoint/2010/main" val="117265754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7" y="2473415"/>
            <a:ext cx="2898648" cy="1911175"/>
          </a:xfrm>
          <a:prstGeom prst="rect">
            <a:avLst/>
          </a:prstGeom>
        </p:spPr>
      </p:pic>
    </p:spTree>
    <p:extLst>
      <p:ext uri="{BB962C8B-B14F-4D97-AF65-F5344CB8AC3E}">
        <p14:creationId xmlns:p14="http://schemas.microsoft.com/office/powerpoint/2010/main" val="275295481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12"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48131" name="Rectangle 3"/>
          <p:cNvSpPr>
            <a:spLocks noGrp="1" noChangeArrowheads="1"/>
          </p:cNvSpPr>
          <p:nvPr>
            <p:ph type="ctrTitle"/>
          </p:nvPr>
        </p:nvSpPr>
        <p:spPr>
          <a:xfrm>
            <a:off x="457201" y="2640386"/>
            <a:ext cx="677910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1" y="4353387"/>
            <a:ext cx="4466738" cy="933589"/>
          </a:xfrm>
        </p:spPr>
        <p:txBody>
          <a:bodyPr wrap="square">
            <a:spAutoFit/>
          </a:bodyPr>
          <a:lstStyle>
            <a:lvl1pPr marL="0" indent="0" algn="l">
              <a:lnSpc>
                <a:spcPts val="2400"/>
              </a:lnSpc>
              <a:spcBef>
                <a:spcPts val="0"/>
              </a:spcBef>
              <a:spcAft>
                <a:spcPts val="120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298190422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25602"/>
            <a:ext cx="8257308" cy="4102745"/>
          </a:xfrm>
          <a:prstGeom prst="rect">
            <a:avLst/>
          </a:prstGeom>
        </p:spPr>
      </p:pic>
      <p:pic>
        <p:nvPicPr>
          <p:cNvPr id="9" name="Picture 8"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7"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8" name="Rectangle 3"/>
          <p:cNvSpPr>
            <a:spLocks noGrp="1" noChangeArrowheads="1"/>
          </p:cNvSpPr>
          <p:nvPr>
            <p:ph type="ctrTitle"/>
          </p:nvPr>
        </p:nvSpPr>
        <p:spPr>
          <a:xfrm>
            <a:off x="457201" y="2379360"/>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4"/>
            <a:ext cx="4343400" cy="630942"/>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333622219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769536"/>
            <a:ext cx="8342654" cy="2904841"/>
          </a:xfrm>
          <a:prstGeom prst="rect">
            <a:avLst/>
          </a:prstGeom>
        </p:spPr>
      </p:pic>
      <p:pic>
        <p:nvPicPr>
          <p:cNvPr id="8" name="Picture 7"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7"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9" name="Rectangle 3"/>
          <p:cNvSpPr>
            <a:spLocks noGrp="1" noChangeArrowheads="1"/>
          </p:cNvSpPr>
          <p:nvPr>
            <p:ph type="ctrTitle"/>
          </p:nvPr>
        </p:nvSpPr>
        <p:spPr>
          <a:xfrm>
            <a:off x="457201"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7"/>
            <a:ext cx="4343400" cy="630942"/>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35692970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202543"/>
            <a:ext cx="8495059" cy="3724780"/>
          </a:xfrm>
          <a:prstGeom prst="rect">
            <a:avLst/>
          </a:prstGeom>
        </p:spPr>
      </p:pic>
      <p:pic>
        <p:nvPicPr>
          <p:cNvPr id="15" name="Picture 14"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9"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939598"/>
                </a:solidFill>
                <a:cs typeface="Verdana"/>
              </a:rPr>
              <a:t>INTEL CONFIDENTIAL, FOR INTERNAL USE ONLY</a:t>
            </a:r>
          </a:p>
        </p:txBody>
      </p:sp>
      <p:sp>
        <p:nvSpPr>
          <p:cNvPr id="10" name="Rectangle 3"/>
          <p:cNvSpPr>
            <a:spLocks noGrp="1" noChangeArrowheads="1"/>
          </p:cNvSpPr>
          <p:nvPr>
            <p:ph type="ctrTitle"/>
          </p:nvPr>
        </p:nvSpPr>
        <p:spPr>
          <a:xfrm>
            <a:off x="593531" y="2742967"/>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30942"/>
          </a:xfrm>
        </p:spPr>
        <p:txBody>
          <a:bodyPr wrap="square">
            <a:spAutoFit/>
          </a:bodyPr>
          <a:lstStyle>
            <a:lvl1pPr marL="0" indent="0" algn="l">
              <a:lnSpc>
                <a:spcPts val="3000"/>
              </a:lnSpc>
              <a:spcBef>
                <a:spcPts val="0"/>
              </a:spcBef>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smtClean="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63849381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3"/>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81281941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3"/>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5353050" y="0"/>
            <a:ext cx="3790950" cy="6858000"/>
          </a:xfrm>
        </p:spPr>
        <p:txBody>
          <a:bodyPr/>
          <a:lstStyle/>
          <a:p>
            <a:endParaRPr lang="en-US" dirty="0"/>
          </a:p>
        </p:txBody>
      </p:sp>
    </p:spTree>
    <p:extLst>
      <p:ext uri="{BB962C8B-B14F-4D97-AF65-F5344CB8AC3E}">
        <p14:creationId xmlns:p14="http://schemas.microsoft.com/office/powerpoint/2010/main" val="371574379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FFFFFF"/>
                </a:solidFill>
                <a:latin typeface="Neo Sans Intel" panose="020B0504020202020204" pitchFamily="34" charset="0"/>
                <a:ea typeface="Neo Sans Intel" panose="020B0504020202020204" pitchFamily="34" charset="0"/>
                <a:cs typeface="Neo Sans Intel" panose="020B0504020202020204" pitchFamily="34" charset="0"/>
              </a:rPr>
              <a:t>INTEL CONFIDENTIAL</a:t>
            </a:r>
          </a:p>
        </p:txBody>
      </p:sp>
      <p:sp>
        <p:nvSpPr>
          <p:cNvPr id="2" name="Title 1"/>
          <p:cNvSpPr>
            <a:spLocks noGrp="1"/>
          </p:cNvSpPr>
          <p:nvPr>
            <p:ph type="title"/>
          </p:nvPr>
        </p:nvSpPr>
        <p:spPr>
          <a:xfrm>
            <a:off x="457200" y="2514613"/>
            <a:ext cx="6477000" cy="1362075"/>
          </a:xfrm>
        </p:spPr>
        <p:txBody>
          <a:bodyPr anchor="ctr"/>
          <a:lstStyle>
            <a:lvl1pPr algn="l">
              <a:lnSpc>
                <a:spcPct val="100000"/>
              </a:lnSpc>
              <a:defRPr sz="3800" b="0" i="0" cap="none">
                <a:solidFill>
                  <a:srgbClr val="FFFFFF"/>
                </a:solidFill>
                <a:latin typeface="Neo Sans Intel"/>
                <a:cs typeface="Neo Sans Intel"/>
              </a:defRPr>
            </a:lvl1pPr>
          </a:lstStyle>
          <a:p>
            <a:r>
              <a:rPr lang="en-US" smtClean="0"/>
              <a:t>Click to edit Master title style</a:t>
            </a:r>
            <a:endParaRPr lang="en-US" dirty="0"/>
          </a:p>
        </p:txBody>
      </p:sp>
      <p:sp>
        <p:nvSpPr>
          <p:cNvPr id="4" name="Rectangle 4"/>
          <p:cNvSpPr>
            <a:spLocks noGrp="1" noChangeArrowheads="1"/>
          </p:cNvSpPr>
          <p:nvPr>
            <p:ph type="sldNum" sz="quarter" idx="10"/>
          </p:nvPr>
        </p:nvSpPr>
        <p:spPr bwMode="auto">
          <a:xfrm>
            <a:off x="76203" y="6553200"/>
            <a:ext cx="415528"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smtClean="0">
                <a:solidFill>
                  <a:srgbClr val="FFFFFF"/>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A7A2AF66-314E-4476-A686-2F285EFA6572}" type="slidenum">
              <a:rPr lang="ja-JP" altLang="en-US"/>
              <a:pPr defTabSz="914400"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320623299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9" name="Title 1"/>
          <p:cNvSpPr>
            <a:spLocks noGrp="1"/>
          </p:cNvSpPr>
          <p:nvPr>
            <p:ph type="title" hasCustomPrompt="1"/>
          </p:nvPr>
        </p:nvSpPr>
        <p:spPr>
          <a:xfrm>
            <a:off x="262467" y="584203"/>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194877028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00286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379540"/>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40"/>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92417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659238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5409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3"/>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4" y="301373"/>
            <a:ext cx="869284" cy="573176"/>
          </a:xfrm>
          <a:prstGeom prst="rect">
            <a:avLst/>
          </a:prstGeom>
        </p:spPr>
      </p:pic>
      <p:sp>
        <p:nvSpPr>
          <p:cNvPr id="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6"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400743211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6" y="2473415"/>
            <a:ext cx="2898648" cy="1911175"/>
          </a:xfrm>
          <a:prstGeom prst="rect">
            <a:avLst/>
          </a:prstGeom>
        </p:spPr>
      </p:pic>
    </p:spTree>
    <p:extLst>
      <p:ext uri="{BB962C8B-B14F-4D97-AF65-F5344CB8AC3E}">
        <p14:creationId xmlns:p14="http://schemas.microsoft.com/office/powerpoint/2010/main" val="79016390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6" y="2473415"/>
            <a:ext cx="2898648" cy="1911175"/>
          </a:xfrm>
          <a:prstGeom prst="rect">
            <a:avLst/>
          </a:prstGeom>
        </p:spPr>
      </p:pic>
    </p:spTree>
    <p:extLst>
      <p:ext uri="{BB962C8B-B14F-4D97-AF65-F5344CB8AC3E}">
        <p14:creationId xmlns:p14="http://schemas.microsoft.com/office/powerpoint/2010/main" val="408540322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12"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061922"/>
                </a:solidFill>
                <a:cs typeface="Verdana"/>
              </a:rPr>
              <a:t>INTEL RESTRICTED SECRET, FOR INTERNAL USE ONLY</a:t>
            </a:r>
          </a:p>
        </p:txBody>
      </p:sp>
      <p:sp>
        <p:nvSpPr>
          <p:cNvPr id="48131" name="Rectangle 3"/>
          <p:cNvSpPr>
            <a:spLocks noGrp="1" noChangeArrowheads="1"/>
          </p:cNvSpPr>
          <p:nvPr>
            <p:ph type="ctrTitle"/>
          </p:nvPr>
        </p:nvSpPr>
        <p:spPr>
          <a:xfrm>
            <a:off x="457201" y="2640386"/>
            <a:ext cx="677910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1" y="4353387"/>
            <a:ext cx="4466738" cy="933589"/>
          </a:xfrm>
        </p:spPr>
        <p:txBody>
          <a:bodyPr wrap="square">
            <a:spAutoFit/>
          </a:bodyPr>
          <a:lstStyle>
            <a:lvl1pPr marL="0" indent="0" algn="l">
              <a:lnSpc>
                <a:spcPts val="2400"/>
              </a:lnSpc>
              <a:spcBef>
                <a:spcPts val="0"/>
              </a:spcBef>
              <a:spcAft>
                <a:spcPts val="120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11510232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625602"/>
            <a:ext cx="8257308" cy="4102745"/>
          </a:xfrm>
          <a:prstGeom prst="rect">
            <a:avLst/>
          </a:prstGeom>
        </p:spPr>
      </p:pic>
      <p:pic>
        <p:nvPicPr>
          <p:cNvPr id="9" name="Picture 8"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7"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061922"/>
                </a:solidFill>
                <a:cs typeface="Verdana"/>
              </a:rPr>
              <a:t>INTEL RESTRICTED SECRET, FOR INTERNAL USE ONLY</a:t>
            </a:r>
          </a:p>
        </p:txBody>
      </p:sp>
      <p:sp>
        <p:nvSpPr>
          <p:cNvPr id="8" name="Rectangle 3"/>
          <p:cNvSpPr>
            <a:spLocks noGrp="1" noChangeArrowheads="1"/>
          </p:cNvSpPr>
          <p:nvPr>
            <p:ph type="ctrTitle"/>
          </p:nvPr>
        </p:nvSpPr>
        <p:spPr>
          <a:xfrm>
            <a:off x="457201" y="2379360"/>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4"/>
            <a:ext cx="4343400" cy="630942"/>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198015415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FFFFFF"/>
                </a:solidFill>
                <a:latin typeface="Neo Sans Intel" panose="020B0504020202020204" pitchFamily="34" charset="0"/>
                <a:ea typeface="Neo Sans Intel" panose="020B0504020202020204" pitchFamily="34" charset="0"/>
                <a:cs typeface="Neo Sans Intel" panose="020B0504020202020204" pitchFamily="34" charset="0"/>
              </a:rPr>
              <a:t>INTEL CONFIDENTIAL</a:t>
            </a:r>
          </a:p>
        </p:txBody>
      </p:sp>
      <p:sp>
        <p:nvSpPr>
          <p:cNvPr id="2" name="Title 1"/>
          <p:cNvSpPr>
            <a:spLocks noGrp="1"/>
          </p:cNvSpPr>
          <p:nvPr>
            <p:ph type="title"/>
          </p:nvPr>
        </p:nvSpPr>
        <p:spPr>
          <a:xfrm>
            <a:off x="457200" y="2514613"/>
            <a:ext cx="4627756" cy="1362075"/>
          </a:xfrm>
        </p:spPr>
        <p:txBody>
          <a:bodyPr anchor="ctr"/>
          <a:lstStyle>
            <a:lvl1pPr algn="l">
              <a:lnSpc>
                <a:spcPct val="100000"/>
              </a:lnSpc>
              <a:defRPr sz="3800" b="0" i="0" cap="none">
                <a:solidFill>
                  <a:srgbClr val="FFFFFF"/>
                </a:solidFill>
                <a:latin typeface="Neo Sans Intel"/>
                <a:cs typeface="Neo Sans Intel"/>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5353051" y="0"/>
            <a:ext cx="3790950" cy="6858000"/>
          </a:xfrm>
        </p:spPr>
        <p:txBody>
          <a:bodyPr/>
          <a:lstStyle/>
          <a:p>
            <a:pPr lvl="0"/>
            <a:r>
              <a:rPr lang="en-US" noProof="0" dirty="0" smtClean="0"/>
              <a:t>Click icon to add picture</a:t>
            </a:r>
            <a:endParaRPr lang="en-US" noProof="0" dirty="0"/>
          </a:p>
        </p:txBody>
      </p:sp>
      <p:sp>
        <p:nvSpPr>
          <p:cNvPr id="5" name="Slide Number Placeholder 4"/>
          <p:cNvSpPr>
            <a:spLocks noGrp="1" noChangeArrowheads="1"/>
          </p:cNvSpPr>
          <p:nvPr>
            <p:ph type="sldNum" sz="quarter" idx="11"/>
          </p:nvPr>
        </p:nvSpPr>
        <p:spPr bwMode="auto">
          <a:xfrm>
            <a:off x="76203" y="6553200"/>
            <a:ext cx="415528"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smtClean="0">
                <a:solidFill>
                  <a:srgbClr val="FFFFFF"/>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F2A73244-06A0-41A5-A8ED-206FFBEEB60F}" type="slidenum">
              <a:rPr lang="ja-JP" altLang="en-US"/>
              <a:pPr defTabSz="914400"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392305135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769536"/>
            <a:ext cx="8342654" cy="2904841"/>
          </a:xfrm>
          <a:prstGeom prst="rect">
            <a:avLst/>
          </a:prstGeom>
        </p:spPr>
      </p:pic>
      <p:pic>
        <p:nvPicPr>
          <p:cNvPr id="8" name="Picture 7"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7"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061922"/>
                </a:solidFill>
                <a:cs typeface="Verdana"/>
              </a:rPr>
              <a:t>INTEL RESTRICTED SECRET, FOR INTERNAL USE ONLY</a:t>
            </a:r>
          </a:p>
        </p:txBody>
      </p:sp>
      <p:sp>
        <p:nvSpPr>
          <p:cNvPr id="9" name="Rectangle 3"/>
          <p:cNvSpPr>
            <a:spLocks noGrp="1" noChangeArrowheads="1"/>
          </p:cNvSpPr>
          <p:nvPr>
            <p:ph type="ctrTitle"/>
          </p:nvPr>
        </p:nvSpPr>
        <p:spPr>
          <a:xfrm>
            <a:off x="457201"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7"/>
            <a:ext cx="4343400" cy="630942"/>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382490232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202543"/>
            <a:ext cx="8495059" cy="3724780"/>
          </a:xfrm>
          <a:prstGeom prst="rect">
            <a:avLst/>
          </a:prstGeom>
        </p:spPr>
      </p:pic>
      <p:pic>
        <p:nvPicPr>
          <p:cNvPr id="15" name="Picture 14" descr="intel_rgb_3000.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74399" y="301374"/>
            <a:ext cx="865548" cy="570685"/>
          </a:xfrm>
          <a:prstGeom prst="rect">
            <a:avLst/>
          </a:prstGeom>
        </p:spPr>
      </p:pic>
      <p:sp>
        <p:nvSpPr>
          <p:cNvPr id="9"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939598"/>
                </a:solidFill>
                <a:cs typeface="Verdana"/>
              </a:rPr>
              <a:t>INTEL RESTRICTED SECRET, FOR INTERNAL USE ONLY</a:t>
            </a:r>
          </a:p>
        </p:txBody>
      </p:sp>
      <p:sp>
        <p:nvSpPr>
          <p:cNvPr id="10" name="Rectangle 3"/>
          <p:cNvSpPr>
            <a:spLocks noGrp="1" noChangeArrowheads="1"/>
          </p:cNvSpPr>
          <p:nvPr>
            <p:ph type="ctrTitle"/>
          </p:nvPr>
        </p:nvSpPr>
        <p:spPr>
          <a:xfrm>
            <a:off x="593531" y="2742967"/>
            <a:ext cx="677910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30942"/>
          </a:xfrm>
        </p:spPr>
        <p:txBody>
          <a:bodyPr wrap="square">
            <a:spAutoFit/>
          </a:bodyPr>
          <a:lstStyle>
            <a:lvl1pPr marL="0" indent="0" algn="l">
              <a:lnSpc>
                <a:spcPts val="3000"/>
              </a:lnSpc>
              <a:spcBef>
                <a:spcPts val="0"/>
              </a:spcBef>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a:solidFill>
                  <a:srgbClr val="B4BABD"/>
                </a:solidFill>
                <a:ea typeface="Verdana" pitchFamily="34" charset="0"/>
                <a:cs typeface="Verdana" pitchFamily="34" charset="0"/>
              </a:rPr>
              <a:pPr defTabSz="914400" fontAlgn="base">
                <a:spcBef>
                  <a:spcPct val="0"/>
                </a:spcBef>
                <a:spcAft>
                  <a:spcPct val="0"/>
                </a:spcAft>
              </a:pPr>
              <a:t>‹#›</a:t>
            </a:fld>
            <a:endParaRPr lang="en-US" sz="800" dirty="0">
              <a:solidFill>
                <a:srgbClr val="B4BABD"/>
              </a:solidFill>
              <a:ea typeface="Verdana" pitchFamily="34" charset="0"/>
              <a:cs typeface="Verdana" pitchFamily="34" charset="0"/>
            </a:endParaRPr>
          </a:p>
        </p:txBody>
      </p:sp>
    </p:spTree>
    <p:extLst>
      <p:ext uri="{BB962C8B-B14F-4D97-AF65-F5344CB8AC3E}">
        <p14:creationId xmlns:p14="http://schemas.microsoft.com/office/powerpoint/2010/main" val="68116077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3"/>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939598"/>
                </a:solidFill>
                <a:cs typeface="Verdana"/>
              </a:rPr>
              <a:t>INTEL RESTRICTED SECRET, FOR INTERNAL USE ONLY</a:t>
            </a:r>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252744662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3"/>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FFFFFF"/>
                </a:solidFill>
                <a:cs typeface="Verdana"/>
              </a:rPr>
              <a:t>INTEL CONFIDENTIAL</a:t>
            </a:r>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5353050" y="0"/>
            <a:ext cx="3790950" cy="6858000"/>
          </a:xfrm>
        </p:spPr>
        <p:txBody>
          <a:bodyPr/>
          <a:lstStyle/>
          <a:p>
            <a:endParaRPr lang="en-US" dirty="0"/>
          </a:p>
        </p:txBody>
      </p:sp>
    </p:spTree>
    <p:extLst>
      <p:ext uri="{BB962C8B-B14F-4D97-AF65-F5344CB8AC3E}">
        <p14:creationId xmlns:p14="http://schemas.microsoft.com/office/powerpoint/2010/main" val="119627051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FFFFFF"/>
                </a:solidFill>
                <a:cs typeface="Verdana"/>
              </a:rPr>
              <a:t>INTEL CONFIDENTIAL</a:t>
            </a:r>
          </a:p>
        </p:txBody>
      </p:sp>
      <p:sp>
        <p:nvSpPr>
          <p:cNvPr id="15"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9" name="Title 1"/>
          <p:cNvSpPr>
            <a:spLocks noGrp="1"/>
          </p:cNvSpPr>
          <p:nvPr>
            <p:ph type="title" hasCustomPrompt="1"/>
          </p:nvPr>
        </p:nvSpPr>
        <p:spPr>
          <a:xfrm>
            <a:off x="262467" y="584203"/>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extLst>
      <p:ext uri="{BB962C8B-B14F-4D97-AF65-F5344CB8AC3E}">
        <p14:creationId xmlns:p14="http://schemas.microsoft.com/office/powerpoint/2010/main" val="230118515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211854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379540"/>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40"/>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543493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621930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35709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3"/>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4" y="301373"/>
            <a:ext cx="869284" cy="573176"/>
          </a:xfrm>
          <a:prstGeom prst="rect">
            <a:avLst/>
          </a:prstGeom>
        </p:spPr>
      </p:pic>
      <p:sp>
        <p:nvSpPr>
          <p:cNvPr id="4"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FFFFFF"/>
                </a:solidFill>
                <a:cs typeface="Verdana"/>
              </a:rPr>
              <a:t>INTEL CONFIDENTIAL</a:t>
            </a:r>
          </a:p>
        </p:txBody>
      </p:sp>
      <p:sp>
        <p:nvSpPr>
          <p:cNvPr id="6" name="Rectangle 4"/>
          <p:cNvSpPr>
            <a:spLocks noGrp="1" noChangeArrowheads="1"/>
          </p:cNvSpPr>
          <p:nvPr>
            <p:ph type="sldNum" sz="quarter" idx="4"/>
          </p:nvPr>
        </p:nvSpPr>
        <p:spPr bwMode="auto">
          <a:xfrm>
            <a:off x="76203"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B44C7BE5-B578-44C2-B697-AD60B2F34A37}" type="slidenum">
              <a:rPr lang="ja-JP" altLang="en-US" smtClean="0">
                <a:solidFill>
                  <a:srgbClr val="FFFFFF"/>
                </a:solidFill>
              </a:rPr>
              <a:pPr defTabSz="914400"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val="369019355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FFFFFF"/>
                </a:solidFill>
                <a:latin typeface="Neo Sans Intel" panose="020B0504020202020204" pitchFamily="34" charset="0"/>
                <a:ea typeface="Neo Sans Intel" panose="020B0504020202020204" pitchFamily="34" charset="0"/>
                <a:cs typeface="Neo Sans Intel" panose="020B0504020202020204" pitchFamily="34" charset="0"/>
              </a:rPr>
              <a:t>INTEL CONFIDENTIAL</a:t>
            </a:r>
          </a:p>
        </p:txBody>
      </p:sp>
      <p:sp>
        <p:nvSpPr>
          <p:cNvPr id="8" name="Picture Placeholder 7"/>
          <p:cNvSpPr>
            <a:spLocks noGrp="1"/>
          </p:cNvSpPr>
          <p:nvPr>
            <p:ph type="pic" sz="quarter" idx="10"/>
          </p:nvPr>
        </p:nvSpPr>
        <p:spPr>
          <a:xfrm>
            <a:off x="0" y="0"/>
            <a:ext cx="9144000" cy="6858000"/>
          </a:xfrm>
        </p:spPr>
        <p:txBody>
          <a:bodyPr/>
          <a:lstStyle/>
          <a:p>
            <a:pPr lvl="0"/>
            <a:r>
              <a:rPr lang="en-US" noProof="0" dirty="0" smtClean="0"/>
              <a:t>Click icon to add picture</a:t>
            </a:r>
            <a:endParaRPr lang="en-US" noProof="0" dirty="0"/>
          </a:p>
        </p:txBody>
      </p:sp>
      <p:sp>
        <p:nvSpPr>
          <p:cNvPr id="9" name="Title 1"/>
          <p:cNvSpPr>
            <a:spLocks noGrp="1"/>
          </p:cNvSpPr>
          <p:nvPr>
            <p:ph type="title"/>
          </p:nvPr>
        </p:nvSpPr>
        <p:spPr>
          <a:xfrm>
            <a:off x="262467" y="584210"/>
            <a:ext cx="4627756" cy="1362075"/>
          </a:xfrm>
        </p:spPr>
        <p:txBody>
          <a:bodyPr anchor="ctr"/>
          <a:lstStyle>
            <a:lvl1pPr algn="l">
              <a:lnSpc>
                <a:spcPct val="100000"/>
              </a:lnSpc>
              <a:defRPr sz="3600" b="0" i="0" cap="none">
                <a:solidFill>
                  <a:srgbClr val="FFFFFF"/>
                </a:solidFill>
                <a:latin typeface="Neo Sans Intel"/>
                <a:cs typeface="Neo Sans Intel"/>
              </a:defRPr>
            </a:lvl1pPr>
          </a:lstStyle>
          <a:p>
            <a:r>
              <a:rPr lang="en-US" smtClean="0"/>
              <a:t>Click to edit Master title style</a:t>
            </a:r>
            <a:endParaRPr lang="en-US" dirty="0"/>
          </a:p>
        </p:txBody>
      </p:sp>
      <p:sp>
        <p:nvSpPr>
          <p:cNvPr id="5" name="Slide Number Placeholder 4"/>
          <p:cNvSpPr>
            <a:spLocks noGrp="1" noChangeArrowheads="1"/>
          </p:cNvSpPr>
          <p:nvPr>
            <p:ph type="sldNum" sz="quarter" idx="11"/>
          </p:nvPr>
        </p:nvSpPr>
        <p:spPr bwMode="auto">
          <a:xfrm>
            <a:off x="76203" y="6553200"/>
            <a:ext cx="415528" cy="3048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smtClean="0">
                <a:solidFill>
                  <a:srgbClr val="FFFFFF"/>
                </a:solidFill>
                <a:latin typeface="Neo Sans Intel Light" pitchFamily="34" charset="0"/>
                <a:ea typeface="MS PGothic" pitchFamily="34" charset="-128"/>
                <a:cs typeface="Arial" pitchFamily="34" charset="0"/>
              </a:defRPr>
            </a:lvl1pPr>
          </a:lstStyle>
          <a:p>
            <a:pPr defTabSz="914400" fontAlgn="base">
              <a:spcBef>
                <a:spcPct val="0"/>
              </a:spcBef>
              <a:spcAft>
                <a:spcPct val="0"/>
              </a:spcAft>
              <a:defRPr/>
            </a:pPr>
            <a:fld id="{FC48ABC3-F5D0-4660-994F-047A76320CAE}" type="slidenum">
              <a:rPr lang="ja-JP" altLang="en-US"/>
              <a:pPr defTabSz="914400"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182011792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6" y="2473415"/>
            <a:ext cx="2898648" cy="1911175"/>
          </a:xfrm>
          <a:prstGeom prst="rect">
            <a:avLst/>
          </a:prstGeom>
        </p:spPr>
      </p:pic>
    </p:spTree>
    <p:extLst>
      <p:ext uri="{BB962C8B-B14F-4D97-AF65-F5344CB8AC3E}">
        <p14:creationId xmlns:p14="http://schemas.microsoft.com/office/powerpoint/2010/main" val="411743441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22676" y="2473415"/>
            <a:ext cx="2898648" cy="1911175"/>
          </a:xfrm>
          <a:prstGeom prst="rect">
            <a:avLst/>
          </a:prstGeom>
        </p:spPr>
      </p:pic>
    </p:spTree>
    <p:extLst>
      <p:ext uri="{BB962C8B-B14F-4D97-AF65-F5344CB8AC3E}">
        <p14:creationId xmlns:p14="http://schemas.microsoft.com/office/powerpoint/2010/main" val="3250227721"/>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88" y="290513"/>
            <a:ext cx="8834437" cy="458787"/>
          </a:xfrm>
        </p:spPr>
        <p:txBody>
          <a:bodyPr/>
          <a:lstStyle/>
          <a:p>
            <a:r>
              <a:rPr lang="en-US" smtClean="0"/>
              <a:t>Click to edit Master title style</a:t>
            </a:r>
            <a:endParaRPr lang="en-US"/>
          </a:p>
        </p:txBody>
      </p:sp>
      <p:sp>
        <p:nvSpPr>
          <p:cNvPr id="3" name="Content Placeholder 2"/>
          <p:cNvSpPr>
            <a:spLocks noGrp="1"/>
          </p:cNvSpPr>
          <p:nvPr>
            <p:ph idx="1"/>
          </p:nvPr>
        </p:nvSpPr>
        <p:spPr>
          <a:xfrm>
            <a:off x="354014" y="1293813"/>
            <a:ext cx="8440737" cy="24814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354014" y="3793403"/>
            <a:ext cx="8440737" cy="24896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990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3" name="Picture 8" descr="PPTCovers-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670050"/>
            <a:ext cx="8269288"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53961" y="2640386"/>
            <a:ext cx="7020233" cy="1381008"/>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7" name="Text Placeholder 8"/>
          <p:cNvSpPr>
            <a:spLocks noGrp="1"/>
          </p:cNvSpPr>
          <p:nvPr>
            <p:ph type="body" sz="quarter" idx="13" hasCustomPrompt="1"/>
          </p:nvPr>
        </p:nvSpPr>
        <p:spPr>
          <a:xfrm>
            <a:off x="2289534" y="4331233"/>
            <a:ext cx="4701202" cy="955743"/>
          </a:xfrm>
        </p:spPr>
        <p:txBody>
          <a:bodyPr>
            <a:normAutofit/>
          </a:bodyPr>
          <a:lstStyle>
            <a:lvl1pPr marL="0" indent="0" algn="l">
              <a:buNone/>
              <a:defRPr sz="200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3" name="Group 6"/>
          <p:cNvGrpSpPr>
            <a:grpSpLocks noChangeAspect="1"/>
          </p:cNvGrpSpPr>
          <p:nvPr userDrawn="1"/>
        </p:nvGrpSpPr>
        <p:grpSpPr bwMode="auto">
          <a:xfrm>
            <a:off x="7813965" y="134497"/>
            <a:ext cx="1205345" cy="909917"/>
            <a:chOff x="248" y="2908"/>
            <a:chExt cx="816" cy="616"/>
          </a:xfrm>
          <a:solidFill>
            <a:srgbClr val="0071C5"/>
          </a:solidFill>
        </p:grpSpPr>
        <p:sp>
          <p:nvSpPr>
            <p:cNvPr id="34"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5" name="Freeform 34"/>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6" name="Freeform 35"/>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7" name="Freeform 36"/>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8" name="Rectangle 37"/>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9" name="Freeform 38"/>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40" name="Freeform 39"/>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41" name="Freeform 40"/>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42" name="Freeform 41"/>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Tree>
    <p:extLst>
      <p:ext uri="{BB962C8B-B14F-4D97-AF65-F5344CB8AC3E}">
        <p14:creationId xmlns:p14="http://schemas.microsoft.com/office/powerpoint/2010/main" val="3769772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ALT 1">
    <p:bg>
      <p:bgPr>
        <a:solidFill>
          <a:schemeClr val="tx1"/>
        </a:solidFill>
        <a:effectLst/>
      </p:bgPr>
    </p:bg>
    <p:spTree>
      <p:nvGrpSpPr>
        <p:cNvPr id="1" name=""/>
        <p:cNvGrpSpPr/>
        <p:nvPr/>
      </p:nvGrpSpPr>
      <p:grpSpPr>
        <a:xfrm>
          <a:off x="0" y="0"/>
          <a:ext cx="0" cy="0"/>
          <a:chOff x="0" y="0"/>
          <a:chExt cx="0" cy="0"/>
        </a:xfrm>
      </p:grpSpPr>
      <p:pic>
        <p:nvPicPr>
          <p:cNvPr id="18" name="Picture 8" descr="PPTCovers-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625600"/>
            <a:ext cx="8256588" cy="410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
          <p:cNvSpPr>
            <a:spLocks noGrp="1"/>
          </p:cNvSpPr>
          <p:nvPr>
            <p:ph type="ctrTitle" hasCustomPrompt="1"/>
          </p:nvPr>
        </p:nvSpPr>
        <p:spPr>
          <a:xfrm>
            <a:off x="353961" y="2355252"/>
            <a:ext cx="7020233" cy="918890"/>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53961" y="3274142"/>
            <a:ext cx="4701202" cy="865482"/>
          </a:xfrm>
        </p:spPr>
        <p:txBody>
          <a:bodyPr>
            <a:normAutofit/>
          </a:bodyPr>
          <a:lstStyle>
            <a:lvl1pPr marL="0" indent="0" algn="l">
              <a:buNone/>
              <a:defRPr sz="200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5" name="Group 6"/>
          <p:cNvGrpSpPr>
            <a:grpSpLocks noChangeAspect="1"/>
          </p:cNvGrpSpPr>
          <p:nvPr userDrawn="1"/>
        </p:nvGrpSpPr>
        <p:grpSpPr bwMode="auto">
          <a:xfrm>
            <a:off x="7813965" y="134497"/>
            <a:ext cx="1205345" cy="909917"/>
            <a:chOff x="248" y="2908"/>
            <a:chExt cx="816" cy="616"/>
          </a:xfrm>
          <a:solidFill>
            <a:srgbClr val="0071C5"/>
          </a:solidFill>
        </p:grpSpPr>
        <p:sp>
          <p:nvSpPr>
            <p:cNvPr id="26"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7" name="Freeform 26"/>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8" name="Freeform 27"/>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9" name="Freeform 28"/>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0" name="Rectangle 29"/>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1" name="Freeform 30"/>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2" name="Freeform 31"/>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3" name="Freeform 32"/>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4" name="Freeform 33"/>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Tree>
    <p:extLst>
      <p:ext uri="{BB962C8B-B14F-4D97-AF65-F5344CB8AC3E}">
        <p14:creationId xmlns:p14="http://schemas.microsoft.com/office/powerpoint/2010/main" val="27248961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ALT 2">
    <p:bg>
      <p:bgPr>
        <a:solidFill>
          <a:schemeClr val="tx1"/>
        </a:solidFill>
        <a:effectLst/>
      </p:bgPr>
    </p:bg>
    <p:spTree>
      <p:nvGrpSpPr>
        <p:cNvPr id="1" name=""/>
        <p:cNvGrpSpPr/>
        <p:nvPr/>
      </p:nvGrpSpPr>
      <p:grpSpPr>
        <a:xfrm>
          <a:off x="0" y="0"/>
          <a:ext cx="0" cy="0"/>
          <a:chOff x="0" y="0"/>
          <a:chExt cx="0" cy="0"/>
        </a:xfrm>
      </p:grpSpPr>
      <p:pic>
        <p:nvPicPr>
          <p:cNvPr id="18" name="Picture 8" descr="PPTCovers-0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770065"/>
            <a:ext cx="8342313" cy="290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
          <p:cNvSpPr>
            <a:spLocks noGrp="1"/>
          </p:cNvSpPr>
          <p:nvPr>
            <p:ph type="ctrTitle" hasCustomPrompt="1"/>
          </p:nvPr>
        </p:nvSpPr>
        <p:spPr>
          <a:xfrm>
            <a:off x="353961" y="2728876"/>
            <a:ext cx="6685937" cy="1086586"/>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53960" y="3815464"/>
            <a:ext cx="3883743" cy="858139"/>
          </a:xfrm>
        </p:spPr>
        <p:txBody>
          <a:bodyPr>
            <a:normAutofit/>
          </a:bodyPr>
          <a:lstStyle>
            <a:lvl1pPr marL="0" indent="0" algn="l">
              <a:buNone/>
              <a:defRPr sz="200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6"/>
          <p:cNvGrpSpPr>
            <a:grpSpLocks noChangeAspect="1"/>
          </p:cNvGrpSpPr>
          <p:nvPr userDrawn="1"/>
        </p:nvGrpSpPr>
        <p:grpSpPr bwMode="auto">
          <a:xfrm>
            <a:off x="7813965" y="134497"/>
            <a:ext cx="1205345" cy="909917"/>
            <a:chOff x="248" y="2908"/>
            <a:chExt cx="816" cy="616"/>
          </a:xfrm>
          <a:solidFill>
            <a:srgbClr val="0071C5"/>
          </a:solidFill>
        </p:grpSpPr>
        <p:sp>
          <p:nvSpPr>
            <p:cNvPr id="25"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6" name="Freeform 25"/>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7" name="Freeform 26"/>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8" name="Freeform 27"/>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9" name="Rectangle 28"/>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0" name="Freeform 29"/>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1" name="Freeform 30"/>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2" name="Freeform 31"/>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3" name="Freeform 32"/>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Tree>
    <p:extLst>
      <p:ext uri="{BB962C8B-B14F-4D97-AF65-F5344CB8AC3E}">
        <p14:creationId xmlns:p14="http://schemas.microsoft.com/office/powerpoint/2010/main" val="15461969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ALT 3">
    <p:bg>
      <p:bgPr>
        <a:solidFill>
          <a:schemeClr val="tx1"/>
        </a:solidFill>
        <a:effectLst/>
      </p:bgPr>
    </p:bg>
    <p:spTree>
      <p:nvGrpSpPr>
        <p:cNvPr id="1" name=""/>
        <p:cNvGrpSpPr/>
        <p:nvPr/>
      </p:nvGrpSpPr>
      <p:grpSpPr>
        <a:xfrm>
          <a:off x="0" y="0"/>
          <a:ext cx="0" cy="0"/>
          <a:chOff x="0" y="0"/>
          <a:chExt cx="0" cy="0"/>
        </a:xfrm>
      </p:grpSpPr>
      <p:pic>
        <p:nvPicPr>
          <p:cNvPr id="18" name="Picture 8" descr="PPTCovers-04.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1203327"/>
            <a:ext cx="8494713"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1"/>
          <p:cNvSpPr>
            <a:spLocks noGrp="1"/>
          </p:cNvSpPr>
          <p:nvPr>
            <p:ph type="ctrTitle" hasCustomPrompt="1"/>
          </p:nvPr>
        </p:nvSpPr>
        <p:spPr>
          <a:xfrm>
            <a:off x="353961" y="2728876"/>
            <a:ext cx="7020233" cy="997550"/>
          </a:xfrm>
        </p:spPr>
        <p:txBody>
          <a:bodyPr anchor="t" anchorCtr="0">
            <a:normAutofit/>
          </a:bodyPr>
          <a:lstStyle>
            <a:lvl1pPr algn="l">
              <a:defRPr sz="3600" b="0">
                <a:solidFill>
                  <a:schemeClr val="tx1"/>
                </a:solidFill>
              </a:defRPr>
            </a:lvl1pPr>
          </a:lstStyle>
          <a:p>
            <a:r>
              <a:rPr lang="en-US" dirty="0" smtClean="0"/>
              <a:t>Click to edit title</a:t>
            </a:r>
            <a:endParaRPr lang="en-US" dirty="0"/>
          </a:p>
        </p:txBody>
      </p:sp>
      <p:sp>
        <p:nvSpPr>
          <p:cNvPr id="21" name="Text Placeholder 8"/>
          <p:cNvSpPr>
            <a:spLocks noGrp="1"/>
          </p:cNvSpPr>
          <p:nvPr>
            <p:ph type="body" sz="quarter" idx="13" hasCustomPrompt="1"/>
          </p:nvPr>
        </p:nvSpPr>
        <p:spPr>
          <a:xfrm>
            <a:off x="353961" y="3726428"/>
            <a:ext cx="4542505" cy="1120877"/>
          </a:xfrm>
        </p:spPr>
        <p:txBody>
          <a:bodyPr>
            <a:normAutofit/>
          </a:bodyPr>
          <a:lstStyle>
            <a:lvl1pPr marL="0" indent="0" algn="l">
              <a:buNone/>
              <a:defRPr sz="2000">
                <a:solidFill>
                  <a:schemeClr val="tx1"/>
                </a:solidFill>
              </a:defRPr>
            </a:lvl1pPr>
            <a:lvl2pPr marL="0" indent="0" algn="l">
              <a:buNone/>
              <a:defRPr sz="1800">
                <a:solidFill>
                  <a:schemeClr val="tx1"/>
                </a:solidFill>
              </a:defRPr>
            </a:lvl2pPr>
            <a:lvl3pPr marL="0" indent="0" algn="l">
              <a:buNone/>
              <a:defRPr sz="1600">
                <a:solidFill>
                  <a:schemeClr val="tx1"/>
                </a:solidFill>
              </a:defRPr>
            </a:lvl3pPr>
            <a:lvl4pPr marL="0" indent="0" algn="l">
              <a:buNone/>
              <a:defRPr sz="1400">
                <a:solidFill>
                  <a:schemeClr val="tx1"/>
                </a:solidFill>
              </a:defRPr>
            </a:lvl4pPr>
            <a:lvl5pPr marL="0" indent="0" algn="l">
              <a:buNone/>
              <a:defRPr sz="1400">
                <a:solidFill>
                  <a:schemeClr val="tx1"/>
                </a:solidFill>
              </a:defRPr>
            </a:lvl5pPr>
          </a:lstStyle>
          <a:p>
            <a:pPr lvl="0"/>
            <a:r>
              <a:rPr lang="en-US" dirty="0" smtClean="0"/>
              <a:t>Click to edit subtitle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6"/>
          <p:cNvGrpSpPr>
            <a:grpSpLocks noChangeAspect="1"/>
          </p:cNvGrpSpPr>
          <p:nvPr userDrawn="1"/>
        </p:nvGrpSpPr>
        <p:grpSpPr bwMode="auto">
          <a:xfrm>
            <a:off x="7813965" y="134497"/>
            <a:ext cx="1205345" cy="909917"/>
            <a:chOff x="248" y="2908"/>
            <a:chExt cx="816" cy="616"/>
          </a:xfrm>
          <a:solidFill>
            <a:srgbClr val="0071C5"/>
          </a:solidFill>
        </p:grpSpPr>
        <p:sp>
          <p:nvSpPr>
            <p:cNvPr id="25"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6" name="Freeform 25"/>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7" name="Freeform 26"/>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8" name="Freeform 27"/>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9" name="Rectangle 28"/>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0" name="Freeform 29"/>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1" name="Freeform 30"/>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2" name="Freeform 31"/>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3" name="Freeform 32"/>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Tree>
    <p:extLst>
      <p:ext uri="{BB962C8B-B14F-4D97-AF65-F5344CB8AC3E}">
        <p14:creationId xmlns:p14="http://schemas.microsoft.com/office/powerpoint/2010/main" val="977924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3" y="1327665"/>
            <a:ext cx="8436076"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D44707B-D922-47D5-BD24-D96E91B70543}" type="slidenum">
              <a:rPr lang="en-US" smtClean="0">
                <a:solidFill>
                  <a:prstClr val="white"/>
                </a:solidFill>
              </a:rPr>
              <a:pPr/>
              <a:t>‹#›</a:t>
            </a:fld>
            <a:endParaRPr lang="en-US">
              <a:solidFill>
                <a:prstClr val="white"/>
              </a:solidFill>
            </a:endParaRPr>
          </a:p>
        </p:txBody>
      </p:sp>
      <p:sp>
        <p:nvSpPr>
          <p:cNvPr id="7" name="Text Placeholder 7"/>
          <p:cNvSpPr>
            <a:spLocks noGrp="1"/>
          </p:cNvSpPr>
          <p:nvPr>
            <p:ph type="body" sz="quarter" idx="13" hasCustomPrompt="1"/>
          </p:nvPr>
        </p:nvSpPr>
        <p:spPr>
          <a:xfrm>
            <a:off x="353962" y="6353176"/>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4286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3" y="304702"/>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4" hasCustomPrompt="1"/>
          </p:nvPr>
        </p:nvSpPr>
        <p:spPr>
          <a:xfrm>
            <a:off x="353962"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4648201" y="1327665"/>
            <a:ext cx="414183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7"/>
          <p:cNvSpPr>
            <a:spLocks noGrp="1"/>
          </p:cNvSpPr>
          <p:nvPr>
            <p:ph type="body" sz="quarter" idx="13" hasCustomPrompt="1"/>
          </p:nvPr>
        </p:nvSpPr>
        <p:spPr>
          <a:xfrm>
            <a:off x="353962" y="6353176"/>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424575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3963" y="304702"/>
            <a:ext cx="8436076" cy="1022965"/>
          </a:xfrm>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4" hasCustomPrompt="1"/>
          </p:nvPr>
        </p:nvSpPr>
        <p:spPr>
          <a:xfrm>
            <a:off x="353962"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hasCustomPrompt="1"/>
          </p:nvPr>
        </p:nvSpPr>
        <p:spPr>
          <a:xfrm>
            <a:off x="3217362"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hasCustomPrompt="1"/>
          </p:nvPr>
        </p:nvSpPr>
        <p:spPr>
          <a:xfrm>
            <a:off x="6080761" y="1327665"/>
            <a:ext cx="2709278" cy="4866658"/>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3" hasCustomPrompt="1"/>
          </p:nvPr>
        </p:nvSpPr>
        <p:spPr>
          <a:xfrm>
            <a:off x="353962" y="6353176"/>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33948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130175"/>
            <a:ext cx="8229600" cy="889000"/>
          </a:xfrm>
        </p:spPr>
        <p:txBody>
          <a:bodyPr anchor="ctr"/>
          <a:lstStyle>
            <a:lvl1pPr>
              <a:lnSpc>
                <a:spcPct val="100000"/>
              </a:lnSpc>
              <a:defRPr/>
            </a:lvl1pPr>
          </a:lstStyle>
          <a:p>
            <a:r>
              <a:rPr lang="en-US" dirty="0" smtClean="0"/>
              <a:t>Click to edit Master title style</a:t>
            </a:r>
            <a:endParaRPr lang="en-US" dirty="0"/>
          </a:p>
        </p:txBody>
      </p:sp>
      <p:sp>
        <p:nvSpPr>
          <p:cNvPr id="4" name="Content Placeholder 2"/>
          <p:cNvSpPr>
            <a:spLocks noGrp="1"/>
          </p:cNvSpPr>
          <p:nvPr>
            <p:ph idx="10"/>
          </p:nvPr>
        </p:nvSpPr>
        <p:spPr>
          <a:xfrm>
            <a:off x="457200" y="1257304"/>
            <a:ext cx="8229600" cy="4868863"/>
          </a:xfrm>
        </p:spPr>
        <p:txBody>
          <a:bodyPr/>
          <a:lstStyle>
            <a:lvl1pPr marL="342900" indent="-342900">
              <a:buFont typeface="Arial" pitchFamily="34" charset="0"/>
              <a:buChar char="•"/>
              <a:defRPr/>
            </a:lvl1pPr>
            <a:lvl2pPr marL="565150" indent="-184150">
              <a:spcBef>
                <a:spcPts val="0"/>
              </a:spcBef>
              <a:defRPr sz="2000"/>
            </a:lvl2pPr>
            <a:lvl3pPr marL="858838" indent="-227013">
              <a:defRPr sz="1800"/>
            </a:lvl3pPr>
            <a:lvl4pPr marL="1025525" indent="-152400">
              <a:defRPr/>
            </a:lvl4pPr>
            <a:lvl5pPr marL="1206500" indent="-1920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356824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p:txBody>
          <a:bodyPr/>
          <a:lstStyle/>
          <a:p>
            <a:fld id="{FD44707B-D922-47D5-BD24-D96E91B70543}" type="slidenum">
              <a:rPr lang="en-US" smtClean="0">
                <a:solidFill>
                  <a:prstClr val="white"/>
                </a:solidFill>
              </a:rPr>
              <a:pPr/>
              <a:t>‹#›</a:t>
            </a:fld>
            <a:endParaRPr lang="en-US">
              <a:solidFill>
                <a:prstClr val="white"/>
              </a:solidFill>
            </a:endParaRPr>
          </a:p>
        </p:txBody>
      </p:sp>
      <p:sp>
        <p:nvSpPr>
          <p:cNvPr id="7" name="Text Placeholder 7"/>
          <p:cNvSpPr>
            <a:spLocks noGrp="1"/>
          </p:cNvSpPr>
          <p:nvPr>
            <p:ph type="body" sz="quarter" idx="13" hasCustomPrompt="1"/>
          </p:nvPr>
        </p:nvSpPr>
        <p:spPr>
          <a:xfrm>
            <a:off x="353962" y="6353176"/>
            <a:ext cx="8008988" cy="295275"/>
          </a:xfrm>
        </p:spPr>
        <p:txBody>
          <a:bodyPr wrap="square" anchor="t" anchorCtr="0">
            <a:normAutofit/>
          </a:bodyPr>
          <a:lstStyle>
            <a:lvl1pPr marL="0" indent="0">
              <a:lnSpc>
                <a:spcPct val="80000"/>
              </a:lnSpc>
              <a:spcBef>
                <a:spcPts val="200"/>
              </a:spcBef>
              <a:buFont typeface="Arial" pitchFamily="34" charset="0"/>
              <a:buNone/>
              <a:defRPr sz="900">
                <a:solidFill>
                  <a:srgbClr val="FFFFFF"/>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172345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44707B-D922-47D5-BD24-D96E91B7054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5184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630809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66127" y="330203"/>
            <a:ext cx="7750175" cy="878016"/>
          </a:xfrm>
          <a:prstGeom prst="rect">
            <a:avLst/>
          </a:prstGeom>
        </p:spPr>
        <p:txBody>
          <a:bodyPr vert="horz" lIns="0" tIns="0" rIns="0" bIns="0"/>
          <a:lstStyle>
            <a:lvl1pPr marL="0" indent="0">
              <a:lnSpc>
                <a:spcPts val="3000"/>
              </a:lnSpc>
              <a:buNone/>
              <a:defRPr sz="2800" b="0">
                <a:solidFill>
                  <a:schemeClr val="bg1"/>
                </a:solidFill>
                <a:latin typeface="Neo Sans Intel"/>
                <a:cs typeface="Neo Sans Intel"/>
              </a:defRPr>
            </a:lvl1pPr>
          </a:lstStyle>
          <a:p>
            <a:pPr lvl="0"/>
            <a:r>
              <a:rPr lang="en-US" dirty="0" smtClean="0"/>
              <a:t>Headline placement</a:t>
            </a:r>
            <a:endParaRPr lang="en-US" dirty="0"/>
          </a:p>
        </p:txBody>
      </p:sp>
      <p:sp>
        <p:nvSpPr>
          <p:cNvPr id="14" name="Slide Number Placeholder 4"/>
          <p:cNvSpPr>
            <a:spLocks noGrp="1"/>
          </p:cNvSpPr>
          <p:nvPr>
            <p:ph type="sldNum" sz="quarter" idx="4"/>
          </p:nvPr>
        </p:nvSpPr>
        <p:spPr>
          <a:xfrm>
            <a:off x="466126" y="6409570"/>
            <a:ext cx="446903" cy="365125"/>
          </a:xfrm>
          <a:prstGeom prst="rect">
            <a:avLst/>
          </a:prstGeom>
        </p:spPr>
        <p:txBody>
          <a:bodyPr lIns="0" tIns="0" rIns="0" bIns="0"/>
          <a:lstStyle>
            <a:lvl1pPr>
              <a:lnSpc>
                <a:spcPct val="150000"/>
              </a:lnSpc>
              <a:defRPr sz="900">
                <a:solidFill>
                  <a:schemeClr val="bg1"/>
                </a:solidFill>
                <a:latin typeface="Neo Sans Intel Medium"/>
                <a:cs typeface="Neo Sans Intel Medium"/>
              </a:defRPr>
            </a:lvl1pPr>
          </a:lstStyle>
          <a:p>
            <a:fld id="{B815B7C3-7B45-3A44-BDC1-D098BFB19A46}" type="slidenum">
              <a:rPr lang="en-US" smtClean="0">
                <a:solidFill>
                  <a:prstClr val="white"/>
                </a:solidFill>
              </a:rPr>
              <a:pPr/>
              <a:t>‹#›</a:t>
            </a:fld>
            <a:endParaRPr lang="en-US" dirty="0">
              <a:solidFill>
                <a:prstClr val="white"/>
              </a:solidFill>
            </a:endParaRPr>
          </a:p>
        </p:txBody>
      </p:sp>
      <p:sp>
        <p:nvSpPr>
          <p:cNvPr id="6" name="Text Placeholder 9"/>
          <p:cNvSpPr>
            <a:spLocks noGrp="1"/>
          </p:cNvSpPr>
          <p:nvPr>
            <p:ph type="body" sz="quarter" idx="12" hasCustomPrompt="1"/>
          </p:nvPr>
        </p:nvSpPr>
        <p:spPr>
          <a:xfrm>
            <a:off x="466126" y="1318743"/>
            <a:ext cx="7769869" cy="4539276"/>
          </a:xfrm>
          <a:prstGeom prst="rect">
            <a:avLst/>
          </a:prstGeom>
        </p:spPr>
        <p:txBody>
          <a:bodyPr vert="horz" lIns="0" tIns="0" rIns="0" bIns="0"/>
          <a:lstStyle>
            <a:lvl1pPr marL="0" indent="0">
              <a:lnSpc>
                <a:spcPts val="2200"/>
              </a:lnSpc>
              <a:spcBef>
                <a:spcPts val="0"/>
              </a:spcBef>
              <a:buNone/>
              <a:defRPr sz="1800" b="0" baseline="0">
                <a:solidFill>
                  <a:schemeClr val="bg1"/>
                </a:solidFill>
                <a:latin typeface="Neo Sans Intel"/>
                <a:cs typeface="Neo Sans Intel"/>
              </a:defRPr>
            </a:lvl1pPr>
            <a:lvl2pPr marL="346075" indent="-173038">
              <a:buFont typeface="Arial" pitchFamily="34" charset="0"/>
              <a:buChar char="•"/>
              <a:defRPr sz="1600">
                <a:solidFill>
                  <a:schemeClr val="bg1"/>
                </a:solidFill>
              </a:defRPr>
            </a:lvl2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nonummy</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tincidunt</a:t>
            </a:r>
            <a:r>
              <a:rPr lang="en-US" dirty="0" smtClean="0"/>
              <a:t> </a:t>
            </a:r>
            <a:r>
              <a:rPr lang="en-US" dirty="0" err="1" smtClean="0"/>
              <a:t>ut</a:t>
            </a:r>
            <a:r>
              <a:rPr lang="en-US" dirty="0" smtClean="0"/>
              <a:t> </a:t>
            </a:r>
            <a:r>
              <a:rPr lang="en-US" dirty="0" err="1" smtClean="0"/>
              <a:t>laoreet</a:t>
            </a:r>
            <a:r>
              <a:rPr lang="en-US" dirty="0" smtClean="0"/>
              <a:t> </a:t>
            </a:r>
            <a:r>
              <a:rPr lang="en-US" dirty="0" err="1" smtClean="0"/>
              <a:t>dolore</a:t>
            </a:r>
            <a:r>
              <a:rPr lang="en-US" dirty="0" smtClean="0"/>
              <a:t> magna </a:t>
            </a:r>
            <a:r>
              <a:rPr lang="en-US" dirty="0" err="1" smtClean="0"/>
              <a:t>erat</a:t>
            </a:r>
            <a:r>
              <a:rPr lang="en-US" dirty="0" smtClean="0"/>
              <a:t> </a:t>
            </a:r>
            <a:r>
              <a:rPr lang="en-US" dirty="0" err="1" smtClean="0"/>
              <a:t>volutpat</a:t>
            </a:r>
            <a:r>
              <a:rPr lang="en-US" dirty="0" smtClean="0"/>
              <a:t>.</a:t>
            </a:r>
          </a:p>
          <a:p>
            <a:pPr lvl="1"/>
            <a:r>
              <a:rPr lang="en-US" dirty="0" smtClean="0"/>
              <a:t>Bullet 2</a:t>
            </a:r>
            <a:endParaRPr lang="en-US" dirty="0"/>
          </a:p>
        </p:txBody>
      </p:sp>
    </p:spTree>
    <p:extLst>
      <p:ext uri="{BB962C8B-B14F-4D97-AF65-F5344CB8AC3E}">
        <p14:creationId xmlns:p14="http://schemas.microsoft.com/office/powerpoint/2010/main" val="242087922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66127" y="330203"/>
            <a:ext cx="7750175" cy="878016"/>
          </a:xfrm>
          <a:prstGeom prst="rect">
            <a:avLst/>
          </a:prstGeom>
        </p:spPr>
        <p:txBody>
          <a:bodyPr vert="horz" lIns="0" tIns="0" rIns="0" bIns="0"/>
          <a:lstStyle>
            <a:lvl1pPr marL="0" indent="0">
              <a:lnSpc>
                <a:spcPts val="3000"/>
              </a:lnSpc>
              <a:buNone/>
              <a:defRPr sz="2800" b="0">
                <a:solidFill>
                  <a:schemeClr val="bg1"/>
                </a:solidFill>
                <a:latin typeface="Neo Sans Intel"/>
                <a:cs typeface="Neo Sans Intel"/>
              </a:defRPr>
            </a:lvl1pPr>
          </a:lstStyle>
          <a:p>
            <a:pPr lvl="0"/>
            <a:r>
              <a:rPr lang="en-US" dirty="0" smtClean="0"/>
              <a:t>Headline placement</a:t>
            </a:r>
            <a:endParaRPr lang="en-US" dirty="0"/>
          </a:p>
        </p:txBody>
      </p:sp>
      <p:sp>
        <p:nvSpPr>
          <p:cNvPr id="14" name="Slide Number Placeholder 4"/>
          <p:cNvSpPr>
            <a:spLocks noGrp="1"/>
          </p:cNvSpPr>
          <p:nvPr>
            <p:ph type="sldNum" sz="quarter" idx="4"/>
          </p:nvPr>
        </p:nvSpPr>
        <p:spPr>
          <a:xfrm>
            <a:off x="466126" y="6409570"/>
            <a:ext cx="446903" cy="365125"/>
          </a:xfrm>
          <a:prstGeom prst="rect">
            <a:avLst/>
          </a:prstGeom>
        </p:spPr>
        <p:txBody>
          <a:bodyPr lIns="0" tIns="0" rIns="0" bIns="0"/>
          <a:lstStyle>
            <a:lvl1pPr>
              <a:lnSpc>
                <a:spcPct val="150000"/>
              </a:lnSpc>
              <a:defRPr sz="900">
                <a:solidFill>
                  <a:schemeClr val="bg1"/>
                </a:solidFill>
                <a:latin typeface="Neo Sans Intel Medium"/>
                <a:cs typeface="Neo Sans Intel Medium"/>
              </a:defRPr>
            </a:lvl1pPr>
          </a:lstStyle>
          <a:p>
            <a:fld id="{B815B7C3-7B45-3A44-BDC1-D098BFB19A4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608451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bo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14" y="0"/>
            <a:ext cx="3913187" cy="562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windriver_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6296027"/>
            <a:ext cx="91440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6" descr="wind_riv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27875" y="6488113"/>
            <a:ext cx="1663700" cy="1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descr="foo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9" y="6297615"/>
            <a:ext cx="1857375"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3" name="Rectangle 13"/>
          <p:cNvSpPr>
            <a:spLocks noGrp="1" noChangeArrowheads="1"/>
          </p:cNvSpPr>
          <p:nvPr>
            <p:ph type="ctrTitle"/>
          </p:nvPr>
        </p:nvSpPr>
        <p:spPr>
          <a:xfrm>
            <a:off x="457200" y="3701969"/>
            <a:ext cx="6172200" cy="1203406"/>
          </a:xfrm>
        </p:spPr>
        <p:txBody>
          <a:bodyPr/>
          <a:lstStyle>
            <a:lvl1pPr>
              <a:defRPr sz="3800"/>
            </a:lvl1pPr>
          </a:lstStyle>
          <a:p>
            <a:pPr lvl="0"/>
            <a:r>
              <a:rPr lang="en-CA" noProof="0" smtClean="0"/>
              <a:t>Click to edit Master title style</a:t>
            </a:r>
            <a:endParaRPr lang="en-US" noProof="0" smtClean="0"/>
          </a:p>
        </p:txBody>
      </p:sp>
      <p:sp>
        <p:nvSpPr>
          <p:cNvPr id="20494" name="Rectangle 14"/>
          <p:cNvSpPr>
            <a:spLocks noGrp="1" noChangeArrowheads="1"/>
          </p:cNvSpPr>
          <p:nvPr>
            <p:ph type="subTitle" idx="1"/>
          </p:nvPr>
        </p:nvSpPr>
        <p:spPr>
          <a:xfrm>
            <a:off x="457200" y="5057775"/>
            <a:ext cx="6172200" cy="381000"/>
          </a:xfrm>
        </p:spPr>
        <p:txBody>
          <a:bodyPr/>
          <a:lstStyle>
            <a:lvl1pPr marL="0" indent="0">
              <a:spcBef>
                <a:spcPct val="0"/>
              </a:spcBef>
              <a:buFont typeface="Wingdings" charset="0"/>
              <a:buNone/>
              <a:defRPr sz="2000">
                <a:solidFill>
                  <a:srgbClr val="5F5F5F"/>
                </a:solidFill>
              </a:defRPr>
            </a:lvl1pPr>
          </a:lstStyle>
          <a:p>
            <a:pPr lvl="0"/>
            <a:r>
              <a:rPr lang="en-CA" noProof="0" smtClean="0"/>
              <a:t>Click to edit Master subtitle style</a:t>
            </a:r>
            <a:endParaRPr lang="en-US" noProof="0" smtClean="0"/>
          </a:p>
        </p:txBody>
      </p:sp>
    </p:spTree>
    <p:extLst>
      <p:ext uri="{BB962C8B-B14F-4D97-AF65-F5344CB8AC3E}">
        <p14:creationId xmlns:p14="http://schemas.microsoft.com/office/powerpoint/2010/main" val="196829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Content Placeholder 2"/>
          <p:cNvSpPr>
            <a:spLocks noGrp="1"/>
          </p:cNvSpPr>
          <p:nvPr>
            <p:ph idx="1"/>
          </p:nvPr>
        </p:nvSpPr>
        <p:spPr>
          <a:xfrm>
            <a:off x="457200" y="1447801"/>
            <a:ext cx="8229600" cy="184358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D9EF0F33-52F0-4CDB-9A36-4B2DF3F2A55F}" type="slidenum">
              <a:rPr lang="en-US"/>
              <a:pPr/>
              <a:t>‹#›</a:t>
            </a:fld>
            <a:endParaRPr lang="en-US"/>
          </a:p>
        </p:txBody>
      </p:sp>
    </p:spTree>
    <p:extLst>
      <p:ext uri="{BB962C8B-B14F-4D97-AF65-F5344CB8AC3E}">
        <p14:creationId xmlns:p14="http://schemas.microsoft.com/office/powerpoint/2010/main" val="36898165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4022180"/>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49918D05-D7D5-4F71-A804-3E09CD23E563}" type="slidenum">
              <a:rPr lang="en-US"/>
              <a:pPr/>
              <a:t>‹#›</a:t>
            </a:fld>
            <a:endParaRPr lang="en-US"/>
          </a:p>
        </p:txBody>
      </p:sp>
    </p:spTree>
    <p:extLst>
      <p:ext uri="{BB962C8B-B14F-4D97-AF65-F5344CB8AC3E}">
        <p14:creationId xmlns:p14="http://schemas.microsoft.com/office/powerpoint/2010/main" val="1291685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447801"/>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447801"/>
            <a:ext cx="4038600" cy="2511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Footer Placeholder 4"/>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6" name="Slide Number Placeholder 5"/>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B11C0DEF-8530-4563-AD01-F3DCE1F20754}" type="slidenum">
              <a:rPr lang="en-US"/>
              <a:pPr/>
              <a:t>‹#›</a:t>
            </a:fld>
            <a:endParaRPr lang="en-US"/>
          </a:p>
        </p:txBody>
      </p:sp>
    </p:spTree>
    <p:extLst>
      <p:ext uri="{BB962C8B-B14F-4D97-AF65-F5344CB8AC3E}">
        <p14:creationId xmlns:p14="http://schemas.microsoft.com/office/powerpoint/2010/main" val="4419759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46"/>
            <a:ext cx="8229600" cy="589392"/>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380811"/>
            <a:ext cx="4040188"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2194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380811"/>
            <a:ext cx="4041775" cy="794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041775" cy="2194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Footer Placeholder 6"/>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8" name="Slide Number Placeholder 7"/>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4CAB4BF3-5D22-46A5-8E4E-735250A7D379}" type="slidenum">
              <a:rPr lang="en-US"/>
              <a:pPr/>
              <a:t>‹#›</a:t>
            </a:fld>
            <a:endParaRPr lang="en-US"/>
          </a:p>
        </p:txBody>
      </p:sp>
    </p:spTree>
    <p:extLst>
      <p:ext uri="{BB962C8B-B14F-4D97-AF65-F5344CB8AC3E}">
        <p14:creationId xmlns:p14="http://schemas.microsoft.com/office/powerpoint/2010/main" val="118639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4" y="1379541"/>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41"/>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671518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Footer Placeholder 2"/>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4" name="Slide Number Placeholder 3"/>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B19A95CA-8B74-4A3F-92CE-BB30643872A5}" type="slidenum">
              <a:rPr lang="en-US"/>
              <a:pPr/>
              <a:t>‹#›</a:t>
            </a:fld>
            <a:endParaRPr lang="en-US"/>
          </a:p>
        </p:txBody>
      </p:sp>
    </p:spTree>
    <p:extLst>
      <p:ext uri="{BB962C8B-B14F-4D97-AF65-F5344CB8AC3E}">
        <p14:creationId xmlns:p14="http://schemas.microsoft.com/office/powerpoint/2010/main" val="26174753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3" name="Slide Number Placeholder 2"/>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A660E4CD-2D7E-4854-BA2D-E4F1082877AD}" type="slidenum">
              <a:rPr lang="en-US"/>
              <a:pPr/>
              <a:t>‹#›</a:t>
            </a:fld>
            <a:endParaRPr lang="en-US"/>
          </a:p>
        </p:txBody>
      </p:sp>
    </p:spTree>
    <p:extLst>
      <p:ext uri="{BB962C8B-B14F-4D97-AF65-F5344CB8AC3E}">
        <p14:creationId xmlns:p14="http://schemas.microsoft.com/office/powerpoint/2010/main" val="10907721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7993"/>
            <a:ext cx="3008313" cy="677108"/>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2"/>
            <a:ext cx="5111750" cy="28684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435101"/>
            <a:ext cx="3008313"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Footer Placeholder 4"/>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6" name="Slide Number Placeholder 5"/>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F8C56E27-C190-4BDE-9EF1-2749FB28BC50}" type="slidenum">
              <a:rPr lang="en-US"/>
              <a:pPr/>
              <a:t>‹#›</a:t>
            </a:fld>
            <a:endParaRPr lang="en-US"/>
          </a:p>
        </p:txBody>
      </p:sp>
    </p:spTree>
    <p:extLst>
      <p:ext uri="{BB962C8B-B14F-4D97-AF65-F5344CB8AC3E}">
        <p14:creationId xmlns:p14="http://schemas.microsoft.com/office/powerpoint/2010/main" val="42888671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82618"/>
            <a:ext cx="5486400" cy="384721"/>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102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Footer Placeholder 4"/>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6" name="Slide Number Placeholder 5"/>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67BC0425-C4C2-4D77-B69E-BFB35B545339}" type="slidenum">
              <a:rPr lang="en-US"/>
              <a:pPr/>
              <a:t>‹#›</a:t>
            </a:fld>
            <a:endParaRPr lang="en-US"/>
          </a:p>
        </p:txBody>
      </p:sp>
    </p:spTree>
    <p:extLst>
      <p:ext uri="{BB962C8B-B14F-4D97-AF65-F5344CB8AC3E}">
        <p14:creationId xmlns:p14="http://schemas.microsoft.com/office/powerpoint/2010/main" val="16105139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1202060" y="1447802"/>
            <a:ext cx="9888861" cy="150971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6CB2C8CD-F70F-4448-92CC-4014C9615176}" type="slidenum">
              <a:rPr lang="en-US"/>
              <a:pPr/>
              <a:t>‹#›</a:t>
            </a:fld>
            <a:endParaRPr lang="en-US"/>
          </a:p>
        </p:txBody>
      </p:sp>
    </p:spTree>
    <p:extLst>
      <p:ext uri="{BB962C8B-B14F-4D97-AF65-F5344CB8AC3E}">
        <p14:creationId xmlns:p14="http://schemas.microsoft.com/office/powerpoint/2010/main" val="10755361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6202"/>
            <a:ext cx="1675843" cy="288131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956311" y="76202"/>
            <a:ext cx="2520690" cy="288131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0E22B767-9701-4EDB-B12C-AC9EF86D42EE}" type="slidenum">
              <a:rPr lang="en-US"/>
              <a:pPr/>
              <a:t>‹#›</a:t>
            </a:fld>
            <a:endParaRPr lang="en-US"/>
          </a:p>
        </p:txBody>
      </p:sp>
    </p:spTree>
    <p:extLst>
      <p:ext uri="{BB962C8B-B14F-4D97-AF65-F5344CB8AC3E}">
        <p14:creationId xmlns:p14="http://schemas.microsoft.com/office/powerpoint/2010/main" val="29110277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25008"/>
            <a:ext cx="8686800" cy="58939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267200" cy="21944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267200" cy="21944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1C078539-D341-487A-A53C-27D98E3684FB}" type="slidenum">
              <a:rPr lang="en-US"/>
              <a:pPr/>
              <a:t>‹#›</a:t>
            </a:fld>
            <a:endParaRPr lang="en-US"/>
          </a:p>
        </p:txBody>
      </p:sp>
    </p:spTree>
    <p:extLst>
      <p:ext uri="{BB962C8B-B14F-4D97-AF65-F5344CB8AC3E}">
        <p14:creationId xmlns:p14="http://schemas.microsoft.com/office/powerpoint/2010/main" val="3711774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bo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14" y="0"/>
            <a:ext cx="3913187" cy="562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windriver_bul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6296027"/>
            <a:ext cx="91440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6" descr="wind_riv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27875" y="6488113"/>
            <a:ext cx="1663700" cy="1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8" descr="foo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9" y="6297615"/>
            <a:ext cx="1857375"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3" name="Rectangle 13"/>
          <p:cNvSpPr>
            <a:spLocks noGrp="1" noChangeArrowheads="1"/>
          </p:cNvSpPr>
          <p:nvPr>
            <p:ph type="ctrTitle"/>
          </p:nvPr>
        </p:nvSpPr>
        <p:spPr>
          <a:xfrm>
            <a:off x="457200" y="3701969"/>
            <a:ext cx="6172200" cy="1203406"/>
          </a:xfrm>
        </p:spPr>
        <p:txBody>
          <a:bodyPr/>
          <a:lstStyle>
            <a:lvl1pPr>
              <a:defRPr sz="3800"/>
            </a:lvl1pPr>
          </a:lstStyle>
          <a:p>
            <a:pPr lvl="0"/>
            <a:r>
              <a:rPr lang="en-CA" noProof="0" smtClean="0"/>
              <a:t>Click to edit Master title style</a:t>
            </a:r>
            <a:endParaRPr lang="en-US" noProof="0" smtClean="0"/>
          </a:p>
        </p:txBody>
      </p:sp>
      <p:sp>
        <p:nvSpPr>
          <p:cNvPr id="20494" name="Rectangle 14"/>
          <p:cNvSpPr>
            <a:spLocks noGrp="1" noChangeArrowheads="1"/>
          </p:cNvSpPr>
          <p:nvPr>
            <p:ph type="subTitle" idx="1"/>
          </p:nvPr>
        </p:nvSpPr>
        <p:spPr>
          <a:xfrm>
            <a:off x="457200" y="5057775"/>
            <a:ext cx="6172200" cy="381000"/>
          </a:xfrm>
        </p:spPr>
        <p:txBody>
          <a:bodyPr/>
          <a:lstStyle>
            <a:lvl1pPr marL="0" indent="0">
              <a:spcBef>
                <a:spcPct val="0"/>
              </a:spcBef>
              <a:buFont typeface="Wingdings" charset="0"/>
              <a:buNone/>
              <a:defRPr sz="2000">
                <a:solidFill>
                  <a:srgbClr val="5F5F5F"/>
                </a:solidFill>
              </a:defRPr>
            </a:lvl1pPr>
          </a:lstStyle>
          <a:p>
            <a:pPr lvl="0"/>
            <a:r>
              <a:rPr lang="en-CA" noProof="0" smtClean="0"/>
              <a:t>Click to edit Master subtitle style</a:t>
            </a:r>
            <a:endParaRPr lang="en-US" noProof="0" smtClean="0"/>
          </a:p>
        </p:txBody>
      </p:sp>
    </p:spTree>
    <p:extLst>
      <p:ext uri="{BB962C8B-B14F-4D97-AF65-F5344CB8AC3E}">
        <p14:creationId xmlns:p14="http://schemas.microsoft.com/office/powerpoint/2010/main" val="9861288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4" y="563134"/>
            <a:ext cx="8231187" cy="589392"/>
          </a:xfrm>
        </p:spPr>
        <p:txBody>
          <a:bodyPr/>
          <a:lstStyle/>
          <a:p>
            <a:r>
              <a:rPr lang="en-CA" smtClean="0"/>
              <a:t>Click to edit Master title style</a:t>
            </a:r>
            <a:endParaRPr lang="en-US"/>
          </a:p>
        </p:txBody>
      </p:sp>
      <p:sp>
        <p:nvSpPr>
          <p:cNvPr id="3" name="Content Placeholder 2"/>
          <p:cNvSpPr>
            <a:spLocks noGrp="1"/>
          </p:cNvSpPr>
          <p:nvPr>
            <p:ph idx="1"/>
          </p:nvPr>
        </p:nvSpPr>
        <p:spPr>
          <a:xfrm>
            <a:off x="457200" y="1447801"/>
            <a:ext cx="8229600" cy="184358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D9EF0F33-52F0-4CDB-9A36-4B2DF3F2A55F}" type="slidenum">
              <a:rPr lang="en-US"/>
              <a:pPr/>
              <a:t>‹#›</a:t>
            </a:fld>
            <a:endParaRPr lang="en-US"/>
          </a:p>
        </p:txBody>
      </p:sp>
    </p:spTree>
    <p:extLst>
      <p:ext uri="{BB962C8B-B14F-4D97-AF65-F5344CB8AC3E}">
        <p14:creationId xmlns:p14="http://schemas.microsoft.com/office/powerpoint/2010/main" val="9556789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61884"/>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4022180"/>
            <a:ext cx="777240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Footer Placeholder 3"/>
          <p:cNvSpPr>
            <a:spLocks noGrp="1"/>
          </p:cNvSpPr>
          <p:nvPr>
            <p:ph type="ftr" sz="quarter" idx="10"/>
          </p:nvPr>
        </p:nvSpPr>
        <p:spPr>
          <a:extLst>
            <a:ext uri="{FAA26D3D-D897-4be2-8F04-BA451C77F1D7}">
              <ma14:placeholderFlag xmlns:ma14="http://schemas.microsoft.com/office/mac/drawingml/2011/main" xmlns="" val="1"/>
            </a:ext>
          </a:extLst>
        </p:spPr>
        <p:txBody>
          <a:bodyPr/>
          <a:lstStyle>
            <a:lvl1pPr eaLnBrk="0" hangingPunct="0">
              <a:defRPr/>
            </a:lvl1pPr>
          </a:lstStyle>
          <a:p>
            <a:r>
              <a:rPr lang="en-US" smtClean="0"/>
              <a:t>|   © 2012 Wind River. All Rights Reserved.</a:t>
            </a:r>
            <a:endParaRPr lang="en-US"/>
          </a:p>
        </p:txBody>
      </p:sp>
      <p:sp>
        <p:nvSpPr>
          <p:cNvPr id="5" name="Slide Number Placeholder 4"/>
          <p:cNvSpPr>
            <a:spLocks noGrp="1"/>
          </p:cNvSpPr>
          <p:nvPr>
            <p:ph type="sldNum" sz="quarter" idx="11"/>
          </p:nvPr>
        </p:nvSpPr>
        <p:spPr>
          <a:extLst>
            <a:ext uri="{FAA26D3D-D897-4be2-8F04-BA451C77F1D7}">
              <ma14:placeholderFlag xmlns:ma14="http://schemas.microsoft.com/office/mac/drawingml/2011/main" xmlns="" val="1"/>
            </a:ext>
          </a:extLst>
        </p:spPr>
        <p:txBody>
          <a:bodyPr/>
          <a:lstStyle>
            <a:lvl1pPr eaLnBrk="0" hangingPunct="0">
              <a:defRPr/>
            </a:lvl1pPr>
          </a:lstStyle>
          <a:p>
            <a:fld id="{49918D05-D7D5-4F71-A804-3E09CD23E563}" type="slidenum">
              <a:rPr lang="en-US"/>
              <a:pPr/>
              <a:t>‹#›</a:t>
            </a:fld>
            <a:endParaRPr lang="en-US"/>
          </a:p>
        </p:txBody>
      </p:sp>
    </p:spTree>
    <p:extLst>
      <p:ext uri="{BB962C8B-B14F-4D97-AF65-F5344CB8AC3E}">
        <p14:creationId xmlns:p14="http://schemas.microsoft.com/office/powerpoint/2010/main" val="422827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20.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image" Target="../media/image19.png"/><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image" Target="../media/image18.jpeg"/><Relationship Id="rId5" Type="http://schemas.openxmlformats.org/officeDocument/2006/relationships/slideLayout" Target="../slideLayouts/slideLayout112.xml"/><Relationship Id="rId10" Type="http://schemas.openxmlformats.org/officeDocument/2006/relationships/theme" Target="../theme/theme10.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22.jp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23.png"/></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30.xml"/><Relationship Id="rId7" Type="http://schemas.openxmlformats.org/officeDocument/2006/relationships/image" Target="../media/image27.png"/><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image" Target="../media/image26.png"/><Relationship Id="rId5" Type="http://schemas.openxmlformats.org/officeDocument/2006/relationships/theme" Target="../theme/theme13.xml"/><Relationship Id="rId4"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image" Target="../media/image29.jpeg"/><Relationship Id="rId5" Type="http://schemas.openxmlformats.org/officeDocument/2006/relationships/slideLayout" Target="../slideLayouts/slideLayout136.xml"/><Relationship Id="rId10" Type="http://schemas.openxmlformats.org/officeDocument/2006/relationships/theme" Target="../theme/theme14.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image" Target="../media/image40.png"/><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29.jpeg"/><Relationship Id="rId5" Type="http://schemas.openxmlformats.org/officeDocument/2006/relationships/slideLayout" Target="../slideLayouts/slideLayout145.xml"/><Relationship Id="rId10" Type="http://schemas.openxmlformats.org/officeDocument/2006/relationships/theme" Target="../theme/theme15.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52.xml"/><Relationship Id="rId7" Type="http://schemas.openxmlformats.org/officeDocument/2006/relationships/image" Target="../media/image27.png"/><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image" Target="../media/image26.png"/><Relationship Id="rId5" Type="http://schemas.openxmlformats.org/officeDocument/2006/relationships/theme" Target="../theme/theme16.xml"/><Relationship Id="rId4" Type="http://schemas.openxmlformats.org/officeDocument/2006/relationships/slideLayout" Target="../slideLayouts/slideLayout153.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8.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41.png"/></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68.xml"/><Relationship Id="rId7" Type="http://schemas.openxmlformats.org/officeDocument/2006/relationships/image" Target="../media/image27.png"/><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image" Target="../media/image26.png"/><Relationship Id="rId5" Type="http://schemas.openxmlformats.org/officeDocument/2006/relationships/theme" Target="../theme/theme19.xml"/><Relationship Id="rId4"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6.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17.emf"/><Relationship Id="rId4" Type="http://schemas.openxmlformats.org/officeDocument/2006/relationships/image" Target="../media/image1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20.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19.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8.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8.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20.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3629" y="409575"/>
            <a:ext cx="8229600"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6016" y="1379540"/>
            <a:ext cx="8227219"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6362701"/>
            <a:ext cx="914400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p:nvSpPr>
        <p:spPr bwMode="auto">
          <a:xfrm>
            <a:off x="525071" y="6643699"/>
            <a:ext cx="289083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lgn="ctr">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50000"/>
              </a:spcBef>
              <a:spcAft>
                <a:spcPct val="0"/>
              </a:spcAft>
            </a:pPr>
            <a:r>
              <a:rPr lang="en-US" sz="800">
                <a:solidFill>
                  <a:srgbClr val="FFFFFF"/>
                </a:solidFill>
                <a:latin typeface="Neo Sans Intel" panose="020B0504020202020204" pitchFamily="34" charset="0"/>
                <a:ea typeface="Neo Sans Intel" panose="020B0504020202020204" pitchFamily="34" charset="0"/>
                <a:cs typeface="Neo Sans Intel" panose="020B0504020202020204" pitchFamily="34" charset="0"/>
              </a:rPr>
              <a:t>INTEL CONFIDENTIAL</a:t>
            </a:r>
          </a:p>
        </p:txBody>
      </p:sp>
      <p:sp>
        <p:nvSpPr>
          <p:cNvPr id="1030" name="TextBox 7"/>
          <p:cNvSpPr txBox="1">
            <a:spLocks noChangeArrowheads="1"/>
          </p:cNvSpPr>
          <p:nvPr/>
        </p:nvSpPr>
        <p:spPr bwMode="auto">
          <a:xfrm>
            <a:off x="0" y="6596063"/>
            <a:ext cx="32092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236684BB-2C16-4FB2-8684-8558F49AB839}" type="slidenum">
              <a:rPr lang="en-US" sz="800">
                <a:solidFill>
                  <a:srgbClr val="FFFFFF"/>
                </a:solidFill>
                <a:latin typeface="Neo Sans Intel" panose="020B0504020202020204" pitchFamily="34" charset="0"/>
                <a:ea typeface="Verdana" panose="020B0604030504040204" pitchFamily="34" charset="0"/>
                <a:cs typeface="Neo Sans Intel" panose="020B0504020202020204" pitchFamily="34" charset="0"/>
              </a:rPr>
              <a:pPr defTabSz="914400" fontAlgn="base">
                <a:spcBef>
                  <a:spcPct val="0"/>
                </a:spcBef>
                <a:spcAft>
                  <a:spcPct val="0"/>
                </a:spcAft>
              </a:pPr>
              <a:t>‹#›</a:t>
            </a:fld>
            <a:endParaRPr lang="en-US" sz="800">
              <a:solidFill>
                <a:srgbClr val="FFFFFF"/>
              </a:solidFill>
              <a:latin typeface="Neo Sans Intel" panose="020B0504020202020204" pitchFamily="34" charset="0"/>
              <a:ea typeface="Verdana" panose="020B0604030504040204" pitchFamily="34" charset="0"/>
              <a:cs typeface="Neo Sans Intel" panose="020B0504020202020204" pitchFamily="34" charset="0"/>
            </a:endParaRPr>
          </a:p>
        </p:txBody>
      </p:sp>
    </p:spTree>
    <p:extLst>
      <p:ext uri="{BB962C8B-B14F-4D97-AF65-F5344CB8AC3E}">
        <p14:creationId xmlns:p14="http://schemas.microsoft.com/office/powerpoint/2010/main" val="6747323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ransition>
    <p:fade/>
  </p:transition>
  <p:timing>
    <p:tnLst>
      <p:par>
        <p:cTn id="1" dur="indefinite" restart="never" nodeType="tmRoot"/>
      </p:par>
    </p:tnLst>
  </p:timing>
  <p:hf hdr="0" ftr="0" dt="0"/>
  <p:txStyles>
    <p:titleStyle>
      <a:lvl1pPr algn="l" rtl="0" fontAlgn="base">
        <a:lnSpc>
          <a:spcPts val="2600"/>
        </a:lnSpc>
        <a:spcBef>
          <a:spcPct val="0"/>
        </a:spcBef>
        <a:spcAft>
          <a:spcPct val="0"/>
        </a:spcAft>
        <a:defRPr sz="3000">
          <a:solidFill>
            <a:schemeClr val="accent1"/>
          </a:solidFill>
          <a:latin typeface="Neo Sans Intel"/>
          <a:ea typeface="Neo Sans Intel" panose="020B0504020202020204" pitchFamily="34" charset="0"/>
          <a:cs typeface="Neo Sans Intel"/>
        </a:defRPr>
      </a:lvl1pPr>
      <a:lvl2pPr algn="l" rtl="0" fontAlgn="base">
        <a:lnSpc>
          <a:spcPts val="2600"/>
        </a:lnSpc>
        <a:spcBef>
          <a:spcPct val="0"/>
        </a:spcBef>
        <a:spcAft>
          <a:spcPct val="0"/>
        </a:spcAft>
        <a:defRPr sz="3000">
          <a:solidFill>
            <a:schemeClr val="accent1"/>
          </a:solidFill>
          <a:latin typeface="Neo Sans Intel" panose="020B0504020202020204" pitchFamily="34" charset="0"/>
          <a:ea typeface="Neo Sans Intel" panose="020B0504020202020204" pitchFamily="34" charset="0"/>
          <a:cs typeface="Neo Sans Intel" panose="020B0504020202020204" pitchFamily="34" charset="0"/>
        </a:defRPr>
      </a:lvl2pPr>
      <a:lvl3pPr algn="l" rtl="0" fontAlgn="base">
        <a:lnSpc>
          <a:spcPts val="2600"/>
        </a:lnSpc>
        <a:spcBef>
          <a:spcPct val="0"/>
        </a:spcBef>
        <a:spcAft>
          <a:spcPct val="0"/>
        </a:spcAft>
        <a:defRPr sz="3000">
          <a:solidFill>
            <a:schemeClr val="accent1"/>
          </a:solidFill>
          <a:latin typeface="Neo Sans Intel" panose="020B0504020202020204" pitchFamily="34" charset="0"/>
          <a:ea typeface="Neo Sans Intel" panose="020B0504020202020204" pitchFamily="34" charset="0"/>
          <a:cs typeface="Neo Sans Intel" panose="020B0504020202020204" pitchFamily="34" charset="0"/>
        </a:defRPr>
      </a:lvl3pPr>
      <a:lvl4pPr algn="l" rtl="0" fontAlgn="base">
        <a:lnSpc>
          <a:spcPts val="2600"/>
        </a:lnSpc>
        <a:spcBef>
          <a:spcPct val="0"/>
        </a:spcBef>
        <a:spcAft>
          <a:spcPct val="0"/>
        </a:spcAft>
        <a:defRPr sz="3000">
          <a:solidFill>
            <a:schemeClr val="accent1"/>
          </a:solidFill>
          <a:latin typeface="Neo Sans Intel" panose="020B0504020202020204" pitchFamily="34" charset="0"/>
          <a:ea typeface="Neo Sans Intel" panose="020B0504020202020204" pitchFamily="34" charset="0"/>
          <a:cs typeface="Neo Sans Intel" panose="020B0504020202020204" pitchFamily="34" charset="0"/>
        </a:defRPr>
      </a:lvl4pPr>
      <a:lvl5pPr algn="l" rtl="0" fontAlgn="base">
        <a:lnSpc>
          <a:spcPts val="2600"/>
        </a:lnSpc>
        <a:spcBef>
          <a:spcPct val="0"/>
        </a:spcBef>
        <a:spcAft>
          <a:spcPct val="0"/>
        </a:spcAft>
        <a:defRPr sz="3000">
          <a:solidFill>
            <a:schemeClr val="accent1"/>
          </a:solidFill>
          <a:latin typeface="Neo Sans Intel" panose="020B0504020202020204" pitchFamily="34" charset="0"/>
          <a:ea typeface="Neo Sans Intel" panose="020B0504020202020204" pitchFamily="34" charset="0"/>
          <a:cs typeface="Neo Sans Intel" panose="020B0504020202020204"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algn="l" rtl="0" fontAlgn="base">
        <a:spcBef>
          <a:spcPct val="75000"/>
        </a:spcBef>
        <a:spcAft>
          <a:spcPct val="0"/>
        </a:spcAft>
        <a:defRPr sz="2400">
          <a:solidFill>
            <a:schemeClr val="tx1"/>
          </a:solidFill>
          <a:latin typeface="Neo Sans Intel"/>
          <a:ea typeface="Neo Sans Intel" panose="020B0504020202020204" pitchFamily="34" charset="0"/>
          <a:cs typeface="Neo Sans Intel"/>
        </a:defRPr>
      </a:lvl1pPr>
      <a:lvl2pPr marL="185738" indent="-184150" algn="l" rtl="0" fontAlgn="base">
        <a:spcBef>
          <a:spcPct val="40000"/>
        </a:spcBef>
        <a:spcAft>
          <a:spcPct val="0"/>
        </a:spcAft>
        <a:buClr>
          <a:schemeClr val="tx1"/>
        </a:buClr>
        <a:buFont typeface="Times" panose="02020603050405020304" pitchFamily="18" charset="0"/>
        <a:buChar char="•"/>
        <a:defRPr sz="2200">
          <a:solidFill>
            <a:schemeClr val="tx1"/>
          </a:solidFill>
          <a:latin typeface="Neo Sans Intel"/>
          <a:ea typeface="Neo Sans Intel" panose="020B0504020202020204" pitchFamily="34" charset="0"/>
          <a:cs typeface="Neo Sans Intel"/>
        </a:defRPr>
      </a:lvl2pPr>
      <a:lvl3pPr marL="414338" indent="-227013" algn="l" rtl="0" fontAlgn="base">
        <a:spcBef>
          <a:spcPct val="20000"/>
        </a:spcBef>
        <a:spcAft>
          <a:spcPct val="0"/>
        </a:spcAft>
        <a:buClr>
          <a:schemeClr val="bg2"/>
        </a:buClr>
        <a:buFont typeface="Neo Sans Intel" panose="020B0504020202020204" pitchFamily="34" charset="0"/>
        <a:buChar char="–"/>
        <a:defRPr sz="2000">
          <a:solidFill>
            <a:schemeClr val="tx1"/>
          </a:solidFill>
          <a:latin typeface="Neo Sans Intel"/>
          <a:ea typeface="Neo Sans Intel" panose="020B0504020202020204" pitchFamily="34" charset="0"/>
          <a:cs typeface="Neo Sans Intel"/>
        </a:defRPr>
      </a:lvl3pPr>
      <a:lvl4pPr marL="568325" indent="-152400" algn="l" rtl="0" fontAlgn="base">
        <a:spcBef>
          <a:spcPct val="20000"/>
        </a:spcBef>
        <a:spcAft>
          <a:spcPct val="0"/>
        </a:spcAft>
        <a:buClr>
          <a:schemeClr val="bg2"/>
        </a:buClr>
        <a:buFont typeface="Neo Sans Intel" panose="020B0504020202020204" pitchFamily="34" charset="0"/>
        <a:buChar char="–"/>
        <a:defRPr>
          <a:solidFill>
            <a:schemeClr val="tx1"/>
          </a:solidFill>
          <a:latin typeface="Neo Sans Intel"/>
          <a:ea typeface="Neo Sans Intel" panose="020B0504020202020204" pitchFamily="34" charset="0"/>
          <a:cs typeface="Neo Sans Intel"/>
        </a:defRPr>
      </a:lvl4pPr>
      <a:lvl5pPr marL="762000" indent="-192088" algn="l" rtl="0" fontAlgn="base">
        <a:spcBef>
          <a:spcPct val="20000"/>
        </a:spcBef>
        <a:spcAft>
          <a:spcPct val="0"/>
        </a:spcAft>
        <a:buClr>
          <a:schemeClr val="bg2"/>
        </a:buClr>
        <a:buChar char="–"/>
        <a:defRPr>
          <a:solidFill>
            <a:schemeClr val="tx1"/>
          </a:solidFill>
          <a:latin typeface="Neo Sans Intel"/>
          <a:ea typeface="Neo Sans Intel" panose="020B0504020202020204" pitchFamily="34" charset="0"/>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indriver_bulle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gray">
          <a:xfrm>
            <a:off x="0" y="6296027"/>
            <a:ext cx="91440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13"/>
          <p:cNvSpPr>
            <a:spLocks noGrp="1" noChangeArrowheads="1"/>
          </p:cNvSpPr>
          <p:nvPr>
            <p:ph type="title"/>
          </p:nvPr>
        </p:nvSpPr>
        <p:spPr bwMode="gray">
          <a:xfrm>
            <a:off x="455614" y="76202"/>
            <a:ext cx="8231187"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smtClean="0"/>
              <a:t>Title of Slide Goes Here,</a:t>
            </a:r>
            <a:br>
              <a:rPr lang="en-US" smtClean="0"/>
            </a:br>
            <a:r>
              <a:rPr lang="en-US" smtClean="0"/>
              <a:t>and Can Be Up to Two Lines</a:t>
            </a:r>
          </a:p>
        </p:txBody>
      </p:sp>
      <p:sp>
        <p:nvSpPr>
          <p:cNvPr id="1028" name="Rectangle 14"/>
          <p:cNvSpPr>
            <a:spLocks noGrp="1" noChangeArrowheads="1"/>
          </p:cNvSpPr>
          <p:nvPr>
            <p:ph type="body" idx="1"/>
          </p:nvPr>
        </p:nvSpPr>
        <p:spPr bwMode="gray">
          <a:xfrm>
            <a:off x="457200" y="1447802"/>
            <a:ext cx="8229600" cy="150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471" name="Rectangle 15"/>
          <p:cNvSpPr>
            <a:spLocks noGrp="1" noChangeArrowheads="1"/>
          </p:cNvSpPr>
          <p:nvPr>
            <p:ph type="ftr" sz="quarter" idx="3"/>
          </p:nvPr>
        </p:nvSpPr>
        <p:spPr bwMode="gray">
          <a:xfrm>
            <a:off x="476250" y="6502402"/>
            <a:ext cx="28956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defRPr sz="800" dirty="0" smtClean="0">
                <a:solidFill>
                  <a:srgbClr val="5F5F5F"/>
                </a:solidFill>
                <a:latin typeface="Arial" pitchFamily="34" charset="0"/>
              </a:defRPr>
            </a:lvl1pPr>
          </a:lstStyle>
          <a:p>
            <a:pPr defTabSz="914400" fontAlgn="base">
              <a:spcBef>
                <a:spcPct val="0"/>
              </a:spcBef>
              <a:spcAft>
                <a:spcPct val="0"/>
              </a:spcAft>
              <a:defRPr/>
            </a:pPr>
            <a:r>
              <a:rPr lang="en-US"/>
              <a:t>|   © 2013 Wind River. All Rights Reserved.</a:t>
            </a:r>
          </a:p>
        </p:txBody>
      </p:sp>
      <p:sp>
        <p:nvSpPr>
          <p:cNvPr id="19472" name="Rectangle 16"/>
          <p:cNvSpPr>
            <a:spLocks noGrp="1" noChangeArrowheads="1"/>
          </p:cNvSpPr>
          <p:nvPr>
            <p:ph type="sldNum" sz="quarter" idx="4"/>
          </p:nvPr>
        </p:nvSpPr>
        <p:spPr bwMode="gray">
          <a:xfrm>
            <a:off x="76201" y="6502402"/>
            <a:ext cx="466725"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800" smtClean="0">
                <a:solidFill>
                  <a:srgbClr val="5F5F5F"/>
                </a:solidFill>
                <a:latin typeface="Arial" pitchFamily="34" charset="0"/>
              </a:defRPr>
            </a:lvl1pPr>
          </a:lstStyle>
          <a:p>
            <a:pPr defTabSz="914400" fontAlgn="base">
              <a:spcBef>
                <a:spcPct val="0"/>
              </a:spcBef>
              <a:spcAft>
                <a:spcPct val="0"/>
              </a:spcAft>
              <a:defRPr/>
            </a:pPr>
            <a:fld id="{CFB6923C-635A-4DB5-B177-78C26CF90B28}" type="slidenum">
              <a:rPr lang="en-US"/>
              <a:pPr defTabSz="914400" fontAlgn="base">
                <a:spcBef>
                  <a:spcPct val="0"/>
                </a:spcBef>
                <a:spcAft>
                  <a:spcPct val="0"/>
                </a:spcAft>
                <a:defRPr/>
              </a:pPr>
              <a:t>‹#›</a:t>
            </a:fld>
            <a:endParaRPr lang="en-US"/>
          </a:p>
        </p:txBody>
      </p:sp>
      <p:pic>
        <p:nvPicPr>
          <p:cNvPr id="1031" name="Picture 17" descr="wind_rive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127875" y="6488113"/>
            <a:ext cx="1663700" cy="1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8" descr="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1039" y="6297615"/>
            <a:ext cx="1857375"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40059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3400">
          <a:solidFill>
            <a:schemeClr val="tx1"/>
          </a:solidFill>
          <a:latin typeface="+mj-lt"/>
          <a:ea typeface="+mj-ea"/>
          <a:cs typeface="+mj-cs"/>
        </a:defRPr>
      </a:lvl1pPr>
      <a:lvl2pPr algn="l" rtl="0" eaLnBrk="1" fontAlgn="base" hangingPunct="1">
        <a:lnSpc>
          <a:spcPct val="95000"/>
        </a:lnSpc>
        <a:spcBef>
          <a:spcPct val="0"/>
        </a:spcBef>
        <a:spcAft>
          <a:spcPct val="0"/>
        </a:spcAft>
        <a:defRPr sz="3400">
          <a:solidFill>
            <a:schemeClr val="tx1"/>
          </a:solidFill>
          <a:latin typeface="Arial" pitchFamily="34" charset="0"/>
        </a:defRPr>
      </a:lvl2pPr>
      <a:lvl3pPr algn="l" rtl="0" eaLnBrk="1" fontAlgn="base" hangingPunct="1">
        <a:lnSpc>
          <a:spcPct val="95000"/>
        </a:lnSpc>
        <a:spcBef>
          <a:spcPct val="0"/>
        </a:spcBef>
        <a:spcAft>
          <a:spcPct val="0"/>
        </a:spcAft>
        <a:defRPr sz="3400">
          <a:solidFill>
            <a:schemeClr val="tx1"/>
          </a:solidFill>
          <a:latin typeface="Arial" pitchFamily="34" charset="0"/>
        </a:defRPr>
      </a:lvl3pPr>
      <a:lvl4pPr algn="l" rtl="0" eaLnBrk="1" fontAlgn="base" hangingPunct="1">
        <a:lnSpc>
          <a:spcPct val="95000"/>
        </a:lnSpc>
        <a:spcBef>
          <a:spcPct val="0"/>
        </a:spcBef>
        <a:spcAft>
          <a:spcPct val="0"/>
        </a:spcAft>
        <a:defRPr sz="3400">
          <a:solidFill>
            <a:schemeClr val="tx1"/>
          </a:solidFill>
          <a:latin typeface="Arial" pitchFamily="34" charset="0"/>
        </a:defRPr>
      </a:lvl4pPr>
      <a:lvl5pPr algn="l" rtl="0" eaLnBrk="1" fontAlgn="base" hangingPunct="1">
        <a:lnSpc>
          <a:spcPct val="95000"/>
        </a:lnSpc>
        <a:spcBef>
          <a:spcPct val="0"/>
        </a:spcBef>
        <a:spcAft>
          <a:spcPct val="0"/>
        </a:spcAft>
        <a:defRPr sz="3400">
          <a:solidFill>
            <a:schemeClr val="tx1"/>
          </a:solidFill>
          <a:latin typeface="Arial" pitchFamily="34" charset="0"/>
        </a:defRPr>
      </a:lvl5pPr>
      <a:lvl6pPr marL="457200" algn="l" rtl="0" eaLnBrk="1" fontAlgn="base" hangingPunct="1">
        <a:lnSpc>
          <a:spcPct val="95000"/>
        </a:lnSpc>
        <a:spcBef>
          <a:spcPct val="0"/>
        </a:spcBef>
        <a:spcAft>
          <a:spcPct val="0"/>
        </a:spcAft>
        <a:defRPr sz="3400">
          <a:solidFill>
            <a:schemeClr val="tx1"/>
          </a:solidFill>
          <a:latin typeface="Arial" pitchFamily="34" charset="0"/>
        </a:defRPr>
      </a:lvl6pPr>
      <a:lvl7pPr marL="914400" algn="l" rtl="0" eaLnBrk="1" fontAlgn="base" hangingPunct="1">
        <a:lnSpc>
          <a:spcPct val="95000"/>
        </a:lnSpc>
        <a:spcBef>
          <a:spcPct val="0"/>
        </a:spcBef>
        <a:spcAft>
          <a:spcPct val="0"/>
        </a:spcAft>
        <a:defRPr sz="3400">
          <a:solidFill>
            <a:schemeClr val="tx1"/>
          </a:solidFill>
          <a:latin typeface="Arial" pitchFamily="34" charset="0"/>
        </a:defRPr>
      </a:lvl7pPr>
      <a:lvl8pPr marL="1371600" algn="l" rtl="0" eaLnBrk="1" fontAlgn="base" hangingPunct="1">
        <a:lnSpc>
          <a:spcPct val="95000"/>
        </a:lnSpc>
        <a:spcBef>
          <a:spcPct val="0"/>
        </a:spcBef>
        <a:spcAft>
          <a:spcPct val="0"/>
        </a:spcAft>
        <a:defRPr sz="3400">
          <a:solidFill>
            <a:schemeClr val="tx1"/>
          </a:solidFill>
          <a:latin typeface="Arial" pitchFamily="34" charset="0"/>
        </a:defRPr>
      </a:lvl8pPr>
      <a:lvl9pPr marL="1828800" algn="l" rtl="0" eaLnBrk="1" fontAlgn="base" hangingPunct="1">
        <a:lnSpc>
          <a:spcPct val="95000"/>
        </a:lnSpc>
        <a:spcBef>
          <a:spcPct val="0"/>
        </a:spcBef>
        <a:spcAft>
          <a:spcPct val="0"/>
        </a:spcAft>
        <a:defRPr sz="3400">
          <a:solidFill>
            <a:schemeClr val="tx1"/>
          </a:solidFill>
          <a:latin typeface="Arial" pitchFamily="34" charset="0"/>
        </a:defRPr>
      </a:lvl9pPr>
    </p:titleStyle>
    <p:bodyStyle>
      <a:lvl1pPr marL="285750" indent="-285750" algn="l" rtl="0" eaLnBrk="1" fontAlgn="base" hangingPunct="1">
        <a:lnSpc>
          <a:spcPct val="95000"/>
        </a:lnSpc>
        <a:spcBef>
          <a:spcPct val="35000"/>
        </a:spcBef>
        <a:spcAft>
          <a:spcPct val="0"/>
        </a:spcAft>
        <a:buClr>
          <a:srgbClr val="3F6379"/>
        </a:buClr>
        <a:buFont typeface="Wingdings" pitchFamily="2" charset="2"/>
        <a:buChar char="§"/>
        <a:defRPr sz="2400">
          <a:solidFill>
            <a:schemeClr val="tx1"/>
          </a:solidFill>
          <a:latin typeface="+mn-lt"/>
          <a:ea typeface="+mn-ea"/>
          <a:cs typeface="+mn-cs"/>
        </a:defRPr>
      </a:lvl1pPr>
      <a:lvl2pPr marL="742950" indent="-285750" algn="l" rtl="0" eaLnBrk="1" fontAlgn="base" hangingPunct="1">
        <a:lnSpc>
          <a:spcPct val="95000"/>
        </a:lnSpc>
        <a:spcBef>
          <a:spcPct val="35000"/>
        </a:spcBef>
        <a:spcAft>
          <a:spcPct val="0"/>
        </a:spcAft>
        <a:buClr>
          <a:srgbClr val="3F6379"/>
        </a:buClr>
        <a:buChar char="–"/>
        <a:defRPr sz="2000">
          <a:solidFill>
            <a:schemeClr val="tx1"/>
          </a:solidFill>
          <a:latin typeface="+mn-lt"/>
        </a:defRPr>
      </a:lvl2pPr>
      <a:lvl3pPr marL="1143000" indent="-228600" algn="l" rtl="0" eaLnBrk="1" fontAlgn="base" hangingPunct="1">
        <a:lnSpc>
          <a:spcPct val="95000"/>
        </a:lnSpc>
        <a:spcBef>
          <a:spcPct val="35000"/>
        </a:spcBef>
        <a:spcAft>
          <a:spcPct val="0"/>
        </a:spcAft>
        <a:buClr>
          <a:srgbClr val="3F6379"/>
        </a:buClr>
        <a:buFont typeface="Wingdings" pitchFamily="2" charset="2"/>
        <a:buChar char="§"/>
        <a:defRPr>
          <a:solidFill>
            <a:schemeClr val="tx1"/>
          </a:solidFill>
          <a:latin typeface="+mn-lt"/>
        </a:defRPr>
      </a:lvl3pPr>
      <a:lvl4pPr marL="1600200" indent="-228600" algn="l" rtl="0" eaLnBrk="1" fontAlgn="base" hangingPunct="1">
        <a:lnSpc>
          <a:spcPct val="95000"/>
        </a:lnSpc>
        <a:spcBef>
          <a:spcPct val="35000"/>
        </a:spcBef>
        <a:spcAft>
          <a:spcPct val="0"/>
        </a:spcAft>
        <a:buClr>
          <a:srgbClr val="3F6379"/>
        </a:buClr>
        <a:buChar char="–"/>
        <a:defRPr sz="1600">
          <a:solidFill>
            <a:schemeClr val="tx1"/>
          </a:solidFill>
          <a:latin typeface="+mn-lt"/>
        </a:defRPr>
      </a:lvl4pPr>
      <a:lvl5pPr marL="2057400" indent="-228600" algn="l" rtl="0" eaLnBrk="1" fontAlgn="base" hangingPunct="1">
        <a:lnSpc>
          <a:spcPct val="95000"/>
        </a:lnSpc>
        <a:spcBef>
          <a:spcPct val="35000"/>
        </a:spcBef>
        <a:spcAft>
          <a:spcPct val="0"/>
        </a:spcAft>
        <a:buClr>
          <a:srgbClr val="3F6379"/>
        </a:buClr>
        <a:buChar char="»"/>
        <a:defRPr sz="1600">
          <a:solidFill>
            <a:schemeClr val="tx1"/>
          </a:solidFill>
          <a:latin typeface="+mn-lt"/>
        </a:defRPr>
      </a:lvl5pPr>
      <a:lvl6pPr marL="2514600" indent="-228600" algn="l" rtl="0" eaLnBrk="1" fontAlgn="base" hangingPunct="1">
        <a:lnSpc>
          <a:spcPct val="95000"/>
        </a:lnSpc>
        <a:spcBef>
          <a:spcPct val="35000"/>
        </a:spcBef>
        <a:spcAft>
          <a:spcPct val="0"/>
        </a:spcAft>
        <a:buClr>
          <a:srgbClr val="3F6379"/>
        </a:buClr>
        <a:buChar char="»"/>
        <a:defRPr sz="1600">
          <a:solidFill>
            <a:schemeClr val="tx1"/>
          </a:solidFill>
          <a:latin typeface="+mn-lt"/>
        </a:defRPr>
      </a:lvl6pPr>
      <a:lvl7pPr marL="2971800" indent="-228600" algn="l" rtl="0" eaLnBrk="1" fontAlgn="base" hangingPunct="1">
        <a:lnSpc>
          <a:spcPct val="95000"/>
        </a:lnSpc>
        <a:spcBef>
          <a:spcPct val="35000"/>
        </a:spcBef>
        <a:spcAft>
          <a:spcPct val="0"/>
        </a:spcAft>
        <a:buClr>
          <a:srgbClr val="3F6379"/>
        </a:buClr>
        <a:buChar char="»"/>
        <a:defRPr sz="1600">
          <a:solidFill>
            <a:schemeClr val="tx1"/>
          </a:solidFill>
          <a:latin typeface="+mn-lt"/>
        </a:defRPr>
      </a:lvl7pPr>
      <a:lvl8pPr marL="3429000" indent="-228600" algn="l" rtl="0" eaLnBrk="1" fontAlgn="base" hangingPunct="1">
        <a:lnSpc>
          <a:spcPct val="95000"/>
        </a:lnSpc>
        <a:spcBef>
          <a:spcPct val="35000"/>
        </a:spcBef>
        <a:spcAft>
          <a:spcPct val="0"/>
        </a:spcAft>
        <a:buClr>
          <a:srgbClr val="3F6379"/>
        </a:buClr>
        <a:buChar char="»"/>
        <a:defRPr sz="1600">
          <a:solidFill>
            <a:schemeClr val="tx1"/>
          </a:solidFill>
          <a:latin typeface="+mn-lt"/>
        </a:defRPr>
      </a:lvl8pPr>
      <a:lvl9pPr marL="3886200" indent="-228600" algn="l" rtl="0" eaLnBrk="1" fontAlgn="base" hangingPunct="1">
        <a:lnSpc>
          <a:spcPct val="95000"/>
        </a:lnSpc>
        <a:spcBef>
          <a:spcPct val="35000"/>
        </a:spcBef>
        <a:spcAft>
          <a:spcPct val="0"/>
        </a:spcAft>
        <a:buClr>
          <a:srgbClr val="3F6379"/>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Rectangle 2"/>
          <p:cNvSpPr>
            <a:spLocks noGrp="1" noChangeArrowheads="1"/>
          </p:cNvSpPr>
          <p:nvPr>
            <p:ph type="title"/>
          </p:nvPr>
        </p:nvSpPr>
        <p:spPr bwMode="auto">
          <a:xfrm>
            <a:off x="457200" y="616996"/>
            <a:ext cx="82296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p>
            <a:pPr lvl="0" eaLnBrk="1" hangingPunct="1"/>
            <a:r>
              <a:rPr lang="en-US" dirty="0" smtClean="0"/>
              <a:t>Click to Add Title</a:t>
            </a:r>
          </a:p>
        </p:txBody>
      </p:sp>
      <p:sp>
        <p:nvSpPr>
          <p:cNvPr id="1029" name="Rectangle 3"/>
          <p:cNvSpPr>
            <a:spLocks noGrp="1" noChangeArrowheads="1"/>
          </p:cNvSpPr>
          <p:nvPr>
            <p:ph type="body" idx="1"/>
          </p:nvPr>
        </p:nvSpPr>
        <p:spPr bwMode="auto">
          <a:xfrm>
            <a:off x="457200" y="1447800"/>
            <a:ext cx="8229600" cy="157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2" name="Picture 54" descr="wind_rive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7055032" y="6484938"/>
            <a:ext cx="1655762" cy="1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438222" y="6545866"/>
            <a:ext cx="125034"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algn="r" defTabSz="914400">
              <a:defRPr sz="800">
                <a:solidFill>
                  <a:srgbClr val="5F5F5F"/>
                </a:solidFill>
              </a:defRPr>
            </a:lvl1pPr>
          </a:lstStyle>
          <a:p>
            <a:pPr fontAlgn="base">
              <a:spcBef>
                <a:spcPct val="0"/>
              </a:spcBef>
              <a:spcAft>
                <a:spcPct val="0"/>
              </a:spcAft>
            </a:pPr>
            <a:fld id="{58EC7406-F4CC-4ABF-902E-2AF4E70E5C0F}" type="slidenum">
              <a:rPr lang="en-US" smtClean="0">
                <a:solidFill>
                  <a:srgbClr val="FFFFFF">
                    <a:lumMod val="50000"/>
                  </a:srgbClr>
                </a:solidFill>
                <a:ea typeface="ＭＳ Ｐゴシック" pitchFamily="34" charset="-128"/>
              </a:rPr>
              <a:pPr fontAlgn="base">
                <a:spcBef>
                  <a:spcPct val="0"/>
                </a:spcBef>
                <a:spcAft>
                  <a:spcPct val="0"/>
                </a:spcAft>
              </a:pPr>
              <a:t>‹#›</a:t>
            </a:fld>
            <a:endParaRPr lang="en-US" dirty="0" err="1" smtClean="0">
              <a:solidFill>
                <a:srgbClr val="FFFFFF">
                  <a:lumMod val="50000"/>
                </a:srgbClr>
              </a:solidFill>
              <a:ea typeface="ＭＳ Ｐゴシック" pitchFamily="34" charset="-128"/>
            </a:endParaRPr>
          </a:p>
        </p:txBody>
      </p:sp>
      <p:sp>
        <p:nvSpPr>
          <p:cNvPr id="10" name="TextBox 9"/>
          <p:cNvSpPr txBox="1"/>
          <p:nvPr/>
        </p:nvSpPr>
        <p:spPr>
          <a:xfrm>
            <a:off x="654756" y="6545866"/>
            <a:ext cx="1970091"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GB"/>
            </a:defPPr>
            <a:lvl1pPr defTabSz="914400" fontAlgn="auto">
              <a:spcBef>
                <a:spcPts val="0"/>
              </a:spcBef>
              <a:spcAft>
                <a:spcPts val="0"/>
              </a:spcAft>
              <a:defRPr sz="800">
                <a:solidFill>
                  <a:srgbClr val="5F5F5F"/>
                </a:solidFill>
                <a:latin typeface="Arial"/>
                <a:ea typeface="+mn-ea"/>
              </a:defRPr>
            </a:lvl1pPr>
          </a:lstStyle>
          <a:p>
            <a:r>
              <a:rPr lang="en-US" dirty="0" smtClean="0">
                <a:solidFill>
                  <a:srgbClr val="FFFFFF">
                    <a:lumMod val="50000"/>
                  </a:srgbClr>
                </a:solidFill>
              </a:rPr>
              <a:t>|   © 2013 Wind River. All Rights Reserved.</a:t>
            </a:r>
            <a:endParaRPr lang="en-US" dirty="0">
              <a:solidFill>
                <a:srgbClr val="FFFFFF">
                  <a:lumMod val="50000"/>
                </a:srgbClr>
              </a:solidFill>
            </a:endParaRPr>
          </a:p>
        </p:txBody>
      </p:sp>
    </p:spTree>
    <p:extLst>
      <p:ext uri="{BB962C8B-B14F-4D97-AF65-F5344CB8AC3E}">
        <p14:creationId xmlns:p14="http://schemas.microsoft.com/office/powerpoint/2010/main" val="60759941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lang="en-US" sz="3200" smtClean="0">
          <a:solidFill>
            <a:schemeClr val="tx1"/>
          </a:solidFill>
          <a:latin typeface="+mj-lt"/>
          <a:ea typeface="ＭＳ Ｐゴシック" pitchFamily="34" charset="-128"/>
          <a:cs typeface="ＭＳ Ｐゴシック" charset="0"/>
        </a:defRPr>
      </a:lvl1pPr>
      <a:lvl2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2pPr>
      <a:lvl3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3pPr>
      <a:lvl4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4pPr>
      <a:lvl5pPr algn="l" rtl="0" eaLnBrk="1" fontAlgn="base" hangingPunct="1">
        <a:lnSpc>
          <a:spcPct val="95000"/>
        </a:lnSpc>
        <a:spcBef>
          <a:spcPct val="0"/>
        </a:spcBef>
        <a:spcAft>
          <a:spcPct val="0"/>
        </a:spcAft>
        <a:defRPr sz="3400">
          <a:solidFill>
            <a:srgbClr val="5F5F5F"/>
          </a:solidFill>
          <a:latin typeface="Arial" charset="0"/>
          <a:ea typeface="ＭＳ Ｐゴシック" charset="-128"/>
          <a:cs typeface="ＭＳ Ｐゴシック" charset="0"/>
        </a:defRPr>
      </a:lvl5pPr>
      <a:lvl6pPr marL="457200" algn="l" rtl="0" eaLnBrk="1" fontAlgn="base" hangingPunct="1">
        <a:lnSpc>
          <a:spcPct val="95000"/>
        </a:lnSpc>
        <a:spcBef>
          <a:spcPct val="0"/>
        </a:spcBef>
        <a:spcAft>
          <a:spcPct val="0"/>
        </a:spcAft>
        <a:defRPr sz="3400">
          <a:solidFill>
            <a:schemeClr val="tx1"/>
          </a:solidFill>
          <a:latin typeface="Arial" charset="0"/>
        </a:defRPr>
      </a:lvl6pPr>
      <a:lvl7pPr marL="914400" algn="l" rtl="0" eaLnBrk="1" fontAlgn="base" hangingPunct="1">
        <a:lnSpc>
          <a:spcPct val="95000"/>
        </a:lnSpc>
        <a:spcBef>
          <a:spcPct val="0"/>
        </a:spcBef>
        <a:spcAft>
          <a:spcPct val="0"/>
        </a:spcAft>
        <a:defRPr sz="3400">
          <a:solidFill>
            <a:schemeClr val="tx1"/>
          </a:solidFill>
          <a:latin typeface="Arial" charset="0"/>
        </a:defRPr>
      </a:lvl7pPr>
      <a:lvl8pPr marL="1371600" algn="l" rtl="0" eaLnBrk="1" fontAlgn="base" hangingPunct="1">
        <a:lnSpc>
          <a:spcPct val="95000"/>
        </a:lnSpc>
        <a:spcBef>
          <a:spcPct val="0"/>
        </a:spcBef>
        <a:spcAft>
          <a:spcPct val="0"/>
        </a:spcAft>
        <a:defRPr sz="3400">
          <a:solidFill>
            <a:schemeClr val="tx1"/>
          </a:solidFill>
          <a:latin typeface="Arial" charset="0"/>
        </a:defRPr>
      </a:lvl8pPr>
      <a:lvl9pPr marL="1828800" algn="l" rtl="0" eaLnBrk="1" fontAlgn="base" hangingPunct="1">
        <a:lnSpc>
          <a:spcPct val="95000"/>
        </a:lnSpc>
        <a:spcBef>
          <a:spcPct val="0"/>
        </a:spcBef>
        <a:spcAft>
          <a:spcPct val="0"/>
        </a:spcAft>
        <a:defRPr sz="3400">
          <a:solidFill>
            <a:schemeClr val="tx1"/>
          </a:solidFill>
          <a:latin typeface="Arial" charset="0"/>
        </a:defRPr>
      </a:lvl9pPr>
    </p:titleStyle>
    <p:bodyStyle>
      <a:lvl1pPr marL="285750" indent="-285750" algn="l" rtl="0" eaLnBrk="1" fontAlgn="base" hangingPunct="1">
        <a:lnSpc>
          <a:spcPct val="90000"/>
        </a:lnSpc>
        <a:spcBef>
          <a:spcPts val="1200"/>
        </a:spcBef>
        <a:spcAft>
          <a:spcPct val="0"/>
        </a:spcAft>
        <a:buClr>
          <a:schemeClr val="bg2"/>
        </a:buClr>
        <a:buFont typeface="Wingdings" pitchFamily="2" charset="2"/>
        <a:buChar char="§"/>
        <a:defRPr sz="2400">
          <a:solidFill>
            <a:schemeClr val="tx1"/>
          </a:solidFill>
          <a:latin typeface="+mn-lt"/>
          <a:ea typeface="ＭＳ Ｐゴシック" charset="-128"/>
          <a:cs typeface="ＭＳ Ｐゴシック" charset="0"/>
        </a:defRPr>
      </a:lvl1pPr>
      <a:lvl2pPr marL="625475" indent="-233363" algn="l" rtl="0" eaLnBrk="1" fontAlgn="base" hangingPunct="1">
        <a:lnSpc>
          <a:spcPct val="90000"/>
        </a:lnSpc>
        <a:spcBef>
          <a:spcPts val="400"/>
        </a:spcBef>
        <a:spcAft>
          <a:spcPct val="0"/>
        </a:spcAft>
        <a:buClr>
          <a:schemeClr val="bg2"/>
        </a:buClr>
        <a:buChar char="–"/>
        <a:defRPr sz="2000">
          <a:solidFill>
            <a:schemeClr val="tx1"/>
          </a:solidFill>
          <a:latin typeface="+mn-lt"/>
          <a:ea typeface="ＭＳ Ｐゴシック" charset="-128"/>
        </a:defRPr>
      </a:lvl2pPr>
      <a:lvl3pPr marL="909638" indent="-228600" algn="l" rtl="0" eaLnBrk="1" fontAlgn="base" hangingPunct="1">
        <a:lnSpc>
          <a:spcPct val="90000"/>
        </a:lnSpc>
        <a:spcBef>
          <a:spcPts val="400"/>
        </a:spcBef>
        <a:spcAft>
          <a:spcPct val="0"/>
        </a:spcAft>
        <a:buClr>
          <a:schemeClr val="bg2"/>
        </a:buClr>
        <a:buFont typeface="Wingdings" pitchFamily="2" charset="2"/>
        <a:buChar char="§"/>
        <a:defRPr sz="1800">
          <a:solidFill>
            <a:schemeClr val="tx1"/>
          </a:solidFill>
          <a:latin typeface="+mn-lt"/>
          <a:ea typeface="ＭＳ Ｐゴシック" charset="-128"/>
        </a:defRPr>
      </a:lvl3pPr>
      <a:lvl4pPr marL="1206500" indent="-228600" algn="l" rtl="0" eaLnBrk="1" fontAlgn="base" hangingPunct="1">
        <a:lnSpc>
          <a:spcPct val="90000"/>
        </a:lnSpc>
        <a:spcBef>
          <a:spcPts val="400"/>
        </a:spcBef>
        <a:spcAft>
          <a:spcPct val="0"/>
        </a:spcAft>
        <a:buClr>
          <a:schemeClr val="bg2"/>
        </a:buClr>
        <a:buChar char="–"/>
        <a:defRPr sz="1600">
          <a:solidFill>
            <a:schemeClr val="tx1"/>
          </a:solidFill>
          <a:latin typeface="+mn-lt"/>
          <a:ea typeface="ＭＳ Ｐゴシック" charset="-128"/>
        </a:defRPr>
      </a:lvl4pPr>
      <a:lvl5pPr marL="1487488" indent="-228600" algn="l" rtl="0" eaLnBrk="1" fontAlgn="base" hangingPunct="1">
        <a:lnSpc>
          <a:spcPct val="90000"/>
        </a:lnSpc>
        <a:spcBef>
          <a:spcPts val="400"/>
        </a:spcBef>
        <a:spcAft>
          <a:spcPct val="0"/>
        </a:spcAft>
        <a:buClr>
          <a:schemeClr val="bg2"/>
        </a:buClr>
        <a:buFont typeface="Wingdings" pitchFamily="2" charset="2"/>
        <a:buChar char="§"/>
        <a:defRPr sz="1400">
          <a:solidFill>
            <a:schemeClr val="tx1"/>
          </a:solidFill>
          <a:latin typeface="+mn-lt"/>
          <a:ea typeface="ＭＳ Ｐゴシック" charset="-128"/>
        </a:defRPr>
      </a:lvl5pPr>
      <a:lvl6pPr marL="25146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6pPr>
      <a:lvl7pPr marL="29718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7pPr>
      <a:lvl8pPr marL="34290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8pPr>
      <a:lvl9pPr marL="3886200" indent="-228600" algn="l" rtl="0" eaLnBrk="1" fontAlgn="base" hangingPunct="1">
        <a:lnSpc>
          <a:spcPct val="95000"/>
        </a:lnSpc>
        <a:spcBef>
          <a:spcPct val="35000"/>
        </a:spcBef>
        <a:spcAft>
          <a:spcPct val="0"/>
        </a:spcAft>
        <a:buClr>
          <a:srgbClr val="53829F"/>
        </a:buClr>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0070C0"/>
            </a:gs>
            <a:gs pos="95000">
              <a:srgbClr val="002060"/>
            </a:gs>
          </a:gsLst>
          <a:lin ang="162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
        <p:nvSpPr>
          <p:cNvPr id="7" name="Text Box 5"/>
          <p:cNvSpPr txBox="1">
            <a:spLocks noChangeArrowheads="1"/>
          </p:cNvSpPr>
          <p:nvPr userDrawn="1"/>
        </p:nvSpPr>
        <p:spPr bwMode="auto">
          <a:xfrm>
            <a:off x="524794" y="6596424"/>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prstClr val="white"/>
                </a:solidFill>
                <a:cs typeface="Neo Sans Intel"/>
              </a:rPr>
              <a:t>INTEL CONFIDENTIAL</a:t>
            </a:r>
            <a:endParaRPr lang="en-US" sz="800" dirty="0">
              <a:solidFill>
                <a:prstClr val="white"/>
              </a:solidFill>
              <a:cs typeface="Neo Sans Intel"/>
            </a:endParaRPr>
          </a:p>
        </p:txBody>
      </p:sp>
      <p:sp>
        <p:nvSpPr>
          <p:cNvPr id="8" name="TextBox 7"/>
          <p:cNvSpPr txBox="1"/>
          <p:nvPr userDrawn="1"/>
        </p:nvSpPr>
        <p:spPr>
          <a:xfrm>
            <a:off x="0" y="6548765"/>
            <a:ext cx="320922"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smtClean="0">
                <a:solidFill>
                  <a:prstClr val="white"/>
                </a:solidFill>
                <a:ea typeface="Verdana" pitchFamily="34" charset="0"/>
                <a:cs typeface="Neo Sans Intel"/>
              </a:rPr>
              <a:pPr defTabSz="914400" fontAlgn="base">
                <a:spcBef>
                  <a:spcPct val="0"/>
                </a:spcBef>
                <a:spcAft>
                  <a:spcPct val="0"/>
                </a:spcAft>
              </a:pPr>
              <a:t>‹#›</a:t>
            </a:fld>
            <a:endParaRPr lang="en-US" sz="800" dirty="0">
              <a:solidFill>
                <a:prstClr val="white"/>
              </a:solidFill>
              <a:ea typeface="Verdana" pitchFamily="34" charset="0"/>
              <a:cs typeface="Neo Sans Inte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13845" y="6340256"/>
            <a:ext cx="545910" cy="374391"/>
          </a:xfrm>
          <a:prstGeom prst="rect">
            <a:avLst/>
          </a:prstGeom>
        </p:spPr>
      </p:pic>
    </p:spTree>
    <p:extLst>
      <p:ext uri="{BB962C8B-B14F-4D97-AF65-F5344CB8AC3E}">
        <p14:creationId xmlns:p14="http://schemas.microsoft.com/office/powerpoint/2010/main" val="3103628346"/>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3000" b="0" i="0">
          <a:solidFill>
            <a:schemeClr val="bg1"/>
          </a:solidFill>
          <a:latin typeface="Neo Sans Intel"/>
          <a:ea typeface="+mj-ea"/>
          <a:cs typeface="Neo Sans Intel"/>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400" b="0" i="0">
          <a:solidFill>
            <a:schemeClr val="bg1"/>
          </a:solidFill>
          <a:latin typeface="Neo Sans Intel"/>
          <a:ea typeface="+mn-ea"/>
          <a:cs typeface="Neo Sans Intel"/>
        </a:defRPr>
      </a:lvl1pPr>
      <a:lvl2pPr marL="185738" indent="-184150" algn="l" rtl="0" eaLnBrk="1" fontAlgn="base" hangingPunct="1">
        <a:spcBef>
          <a:spcPct val="40000"/>
        </a:spcBef>
        <a:spcAft>
          <a:spcPct val="0"/>
        </a:spcAft>
        <a:buClr>
          <a:schemeClr val="bg1"/>
        </a:buClr>
        <a:buFont typeface="Times" pitchFamily="18" charset="0"/>
        <a:buChar char="•"/>
        <a:defRPr sz="2200" b="0" i="0">
          <a:solidFill>
            <a:schemeClr val="bg1"/>
          </a:solidFill>
          <a:latin typeface="Neo Sans Intel"/>
          <a:cs typeface="Neo Sans Intel"/>
        </a:defRPr>
      </a:lvl2pPr>
      <a:lvl3pPr marL="414338" indent="-227013" algn="l" rtl="0" eaLnBrk="1" fontAlgn="base" hangingPunct="1">
        <a:spcBef>
          <a:spcPct val="20000"/>
        </a:spcBef>
        <a:spcAft>
          <a:spcPct val="0"/>
        </a:spcAft>
        <a:buClr>
          <a:schemeClr val="bg1"/>
        </a:buClr>
        <a:buFont typeface="Neo Sans Intel" pitchFamily="34" charset="0"/>
        <a:buChar char="–"/>
        <a:defRPr sz="2000" b="0" i="0">
          <a:solidFill>
            <a:schemeClr val="bg1"/>
          </a:solidFill>
          <a:latin typeface="Neo Sans Intel"/>
          <a:cs typeface="Neo Sans Intel"/>
        </a:defRPr>
      </a:lvl3pPr>
      <a:lvl4pPr marL="568325" indent="-152400" algn="l" rtl="0" eaLnBrk="1" fontAlgn="base" hangingPunct="1">
        <a:spcBef>
          <a:spcPct val="20000"/>
        </a:spcBef>
        <a:spcAft>
          <a:spcPct val="0"/>
        </a:spcAft>
        <a:buClr>
          <a:schemeClr val="bg1"/>
        </a:buClr>
        <a:buFont typeface="Neo Sans Intel" pitchFamily="34" charset="0"/>
        <a:buChar char="–"/>
        <a:defRPr sz="1800" b="0" i="0">
          <a:solidFill>
            <a:schemeClr val="bg1"/>
          </a:solidFill>
          <a:latin typeface="Neo Sans Intel"/>
          <a:cs typeface="Neo Sans Intel"/>
        </a:defRPr>
      </a:lvl4pPr>
      <a:lvl5pPr marL="762000" indent="-192088" algn="l" rtl="0" eaLnBrk="1" fontAlgn="base" hangingPunct="1">
        <a:spcBef>
          <a:spcPct val="20000"/>
        </a:spcBef>
        <a:spcAft>
          <a:spcPct val="0"/>
        </a:spcAft>
        <a:buClr>
          <a:schemeClr val="bg1"/>
        </a:buClr>
        <a:buChar char="–"/>
        <a:defRPr sz="1800" b="0" i="0">
          <a:solidFill>
            <a:schemeClr val="bg1"/>
          </a:solidFill>
          <a:latin typeface="Neo Sans Intel"/>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intel_4c_1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7764" y="409577"/>
            <a:ext cx="1189037"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3948_IN_PP_BlueBG_DevTex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3"/>
          <p:cNvSpPr>
            <a:spLocks noChangeArrowheads="1"/>
          </p:cNvSpPr>
          <p:nvPr userDrawn="1"/>
        </p:nvSpPr>
        <p:spPr bwMode="white">
          <a:xfrm>
            <a:off x="1" y="6051550"/>
            <a:ext cx="9147175" cy="806450"/>
          </a:xfrm>
          <a:prstGeom prst="rect">
            <a:avLst/>
          </a:prstGeom>
          <a:solidFill>
            <a:srgbClr val="086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lnSpc>
                <a:spcPct val="150000"/>
              </a:lnSpc>
              <a:spcBef>
                <a:spcPct val="50000"/>
              </a:spcBef>
              <a:spcAft>
                <a:spcPct val="0"/>
              </a:spcAft>
            </a:pPr>
            <a:endParaRPr lang="en-US" altLang="en-US" sz="800" b="1" smtClean="0">
              <a:solidFill>
                <a:srgbClr val="FFFFFF"/>
              </a:solidFill>
            </a:endParaRPr>
          </a:p>
          <a:p>
            <a:pPr defTabSz="914400" eaLnBrk="1" fontAlgn="base" hangingPunct="1">
              <a:lnSpc>
                <a:spcPct val="150000"/>
              </a:lnSpc>
              <a:spcBef>
                <a:spcPct val="50000"/>
              </a:spcBef>
              <a:spcAft>
                <a:spcPct val="0"/>
              </a:spcAft>
            </a:pPr>
            <a:endParaRPr lang="en-US" altLang="en-US" sz="800" b="1" smtClean="0">
              <a:solidFill>
                <a:srgbClr val="FFFFFF"/>
              </a:solidFill>
            </a:endParaRPr>
          </a:p>
        </p:txBody>
      </p:sp>
      <p:pic>
        <p:nvPicPr>
          <p:cNvPr id="1029" name="Picture 12" descr="intSFT_w.eps"/>
          <p:cNvPicPr>
            <a:picLocks noChangeAspect="1"/>
          </p:cNvPicPr>
          <p:nvPr userDrawn="1"/>
        </p:nvPicPr>
        <p:blipFill>
          <a:blip r:embed="rId8" cstate="screen">
            <a:extLst>
              <a:ext uri="{28A0092B-C50C-407E-A947-70E740481C1C}">
                <a14:useLocalDpi xmlns:a14="http://schemas.microsoft.com/office/drawing/2010/main" val="0"/>
              </a:ext>
            </a:extLst>
          </a:blip>
          <a:srcRect l="4047" r="2625" b="8128"/>
          <a:stretch>
            <a:fillRect/>
          </a:stretch>
        </p:blipFill>
        <p:spPr bwMode="auto">
          <a:xfrm>
            <a:off x="8140701" y="6019800"/>
            <a:ext cx="10033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8"/>
          <p:cNvSpPr txBox="1">
            <a:spLocks noChangeArrowheads="1"/>
          </p:cNvSpPr>
          <p:nvPr userDrawn="1"/>
        </p:nvSpPr>
        <p:spPr bwMode="auto">
          <a:xfrm>
            <a:off x="3048000" y="6019800"/>
            <a:ext cx="3048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base">
              <a:lnSpc>
                <a:spcPct val="120000"/>
              </a:lnSpc>
              <a:spcBef>
                <a:spcPct val="50000"/>
              </a:spcBef>
              <a:spcAft>
                <a:spcPct val="0"/>
              </a:spcAft>
              <a:defRPr/>
            </a:pPr>
            <a:r>
              <a:rPr lang="en-US" sz="1400" b="1" smtClean="0">
                <a:solidFill>
                  <a:srgbClr val="FFFFFF"/>
                </a:solidFill>
              </a:rPr>
              <a:t>Software and Services Group</a:t>
            </a:r>
          </a:p>
        </p:txBody>
      </p:sp>
    </p:spTree>
    <p:extLst>
      <p:ext uri="{BB962C8B-B14F-4D97-AF65-F5344CB8AC3E}">
        <p14:creationId xmlns:p14="http://schemas.microsoft.com/office/powerpoint/2010/main" val="168804068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381002"/>
            <a:ext cx="8410575" cy="1323975"/>
          </a:xfrm>
          <a:prstGeom prst="rect">
            <a:avLst/>
          </a:prstGeom>
          <a:noFill/>
          <a:ln w="9525">
            <a:noFill/>
            <a:miter lim="800000"/>
            <a:headEnd/>
            <a:tailEnd/>
          </a:ln>
          <a:effectLst/>
        </p:spPr>
        <p:txBody>
          <a:bodyPr lIns="82133" tIns="41069" rIns="82133" bIns="41069" anchor="ctr" anchorCtr="1"/>
          <a:lstStyle/>
          <a:p>
            <a:pPr defTabSz="571478" fontAlgn="base">
              <a:lnSpc>
                <a:spcPct val="90000"/>
              </a:lnSpc>
              <a:spcBef>
                <a:spcPct val="0"/>
              </a:spcBef>
              <a:spcAft>
                <a:spcPct val="0"/>
              </a:spcAft>
            </a:pPr>
            <a:endParaRPr lang="en-US" sz="2850" dirty="0">
              <a:solidFill>
                <a:srgbClr val="FFFFFF"/>
              </a:solidFill>
              <a:effectLst>
                <a:outerShdw blurRad="38100" dist="38100" dir="2700000" algn="tl">
                  <a:srgbClr val="000000"/>
                </a:outerShdw>
              </a:effectLst>
              <a:latin typeface="Neo Sans Intel Medium" pitchFamily="34" charset="0"/>
            </a:endParaRPr>
          </a:p>
        </p:txBody>
      </p:sp>
      <p:sp>
        <p:nvSpPr>
          <p:cNvPr id="3" name="Rectangle 2"/>
          <p:cNvSpPr/>
          <p:nvPr userDrawn="1"/>
        </p:nvSpPr>
        <p:spPr>
          <a:xfrm>
            <a:off x="722438" y="6469451"/>
            <a:ext cx="1811714" cy="230832"/>
          </a:xfrm>
          <a:prstGeom prst="rect">
            <a:avLst/>
          </a:prstGeom>
        </p:spPr>
        <p:txBody>
          <a:bodyPr wrap="none">
            <a:spAutoFit/>
          </a:bodyPr>
          <a:lstStyle/>
          <a:p>
            <a:pPr defTabSz="685718"/>
            <a:r>
              <a:rPr lang="en-US" sz="900" smtClean="0">
                <a:solidFill>
                  <a:srgbClr val="FFFFFF"/>
                </a:solidFill>
              </a:rPr>
              <a:t>Document: 537038, Revision: 1.1</a:t>
            </a:r>
          </a:p>
        </p:txBody>
      </p:sp>
    </p:spTree>
    <p:extLst>
      <p:ext uri="{BB962C8B-B14F-4D97-AF65-F5344CB8AC3E}">
        <p14:creationId xmlns:p14="http://schemas.microsoft.com/office/powerpoint/2010/main" val="383480695"/>
      </p:ext>
    </p:extLst>
  </p:cSld>
  <p:clrMap bg1="dk2" tx1="lt1" bg2="dk1"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775">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5pPr>
      <a:lvl6pPr marL="408137"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6pPr>
      <a:lvl7pPr marL="816274"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7pPr>
      <a:lvl8pPr marL="1224410"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8pPr>
      <a:lvl9pPr marL="1632548" algn="ctr" rtl="0" eaLnBrk="1" fontAlgn="base" hangingPunct="1">
        <a:lnSpc>
          <a:spcPct val="90000"/>
        </a:lnSpc>
        <a:spcBef>
          <a:spcPct val="0"/>
        </a:spcBef>
        <a:spcAft>
          <a:spcPct val="0"/>
        </a:spcAft>
        <a:defRPr sz="285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01235" indent="-201235" algn="l" rtl="0" eaLnBrk="1" fontAlgn="base" hangingPunct="1">
        <a:lnSpc>
          <a:spcPct val="95000"/>
        </a:lnSpc>
        <a:spcBef>
          <a:spcPct val="30000"/>
        </a:spcBef>
        <a:spcAft>
          <a:spcPct val="0"/>
        </a:spcAft>
        <a:buClr>
          <a:schemeClr val="tx1"/>
        </a:buClr>
        <a:buFont typeface="Arial" pitchFamily="34" charset="0"/>
        <a:buChar char="•"/>
        <a:defRPr sz="2250">
          <a:solidFill>
            <a:schemeClr val="tx1"/>
          </a:solidFill>
          <a:effectLst>
            <a:outerShdw blurRad="38100" dist="38100" dir="2700000" algn="tl">
              <a:srgbClr val="000000">
                <a:alpha val="43137"/>
              </a:srgbClr>
            </a:outerShdw>
          </a:effectLst>
          <a:latin typeface="+mn-lt"/>
          <a:ea typeface="+mn-ea"/>
          <a:cs typeface="+mn-cs"/>
        </a:defRPr>
      </a:lvl1pPr>
      <a:lvl2pPr marL="508755" indent="-201235" algn="l" rtl="0" eaLnBrk="1" fontAlgn="base" hangingPunct="1">
        <a:lnSpc>
          <a:spcPct val="95000"/>
        </a:lnSpc>
        <a:spcBef>
          <a:spcPct val="30000"/>
        </a:spcBef>
        <a:spcAft>
          <a:spcPct val="0"/>
        </a:spcAft>
        <a:buClr>
          <a:schemeClr val="tx1"/>
        </a:buClr>
        <a:buChar char="–"/>
        <a:defRPr sz="1950">
          <a:solidFill>
            <a:schemeClr val="tx1"/>
          </a:solidFill>
          <a:effectLst>
            <a:outerShdw blurRad="38100" dist="38100" dir="2700000" algn="tl">
              <a:srgbClr val="000000">
                <a:alpha val="43137"/>
              </a:srgbClr>
            </a:outerShdw>
          </a:effectLst>
          <a:latin typeface="+mn-lt"/>
          <a:cs typeface="+mn-cs"/>
        </a:defRPr>
      </a:lvl2pPr>
      <a:lvl3pPr marL="816274" indent="-201235" algn="l" rtl="0" eaLnBrk="1" fontAlgn="base" hangingPunct="1">
        <a:lnSpc>
          <a:spcPct val="95000"/>
        </a:lnSpc>
        <a:spcBef>
          <a:spcPct val="30000"/>
        </a:spcBef>
        <a:spcAft>
          <a:spcPct val="0"/>
        </a:spcAft>
        <a:buClr>
          <a:schemeClr val="tx1"/>
        </a:buClr>
        <a:buChar char="–"/>
        <a:defRPr sz="1800">
          <a:solidFill>
            <a:schemeClr val="tx1"/>
          </a:solidFill>
          <a:effectLst>
            <a:outerShdw blurRad="38100" dist="38100" dir="2700000" algn="tl">
              <a:srgbClr val="000000">
                <a:alpha val="43137"/>
              </a:srgbClr>
            </a:outerShdw>
          </a:effectLst>
          <a:latin typeface="+mn-lt"/>
          <a:cs typeface="+mn-cs"/>
        </a:defRPr>
      </a:lvl3pPr>
      <a:lvl4pPr marL="1234331" indent="-213989"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4pPr>
      <a:lvl5pPr marL="1541849" indent="-205487"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5pPr>
      <a:lvl6pPr marL="1949987" indent="-205487"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6pPr>
      <a:lvl7pPr marL="2358123" indent="-205487"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7pPr>
      <a:lvl8pPr marL="2766260" indent="-205487"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8pPr>
      <a:lvl9pPr marL="3174396" indent="-205487" algn="l" rtl="0" eaLnBrk="1" fontAlgn="base" hangingPunct="1">
        <a:spcBef>
          <a:spcPct val="20000"/>
        </a:spcBef>
        <a:spcAft>
          <a:spcPct val="0"/>
        </a:spcAft>
        <a:buChar char="•"/>
        <a:defRPr sz="18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816274" rtl="0" eaLnBrk="1" latinLnBrk="0" hangingPunct="1">
        <a:defRPr sz="1650" kern="1200">
          <a:solidFill>
            <a:schemeClr val="tx1"/>
          </a:solidFill>
          <a:latin typeface="+mn-lt"/>
          <a:ea typeface="+mn-ea"/>
          <a:cs typeface="+mn-cs"/>
        </a:defRPr>
      </a:lvl1pPr>
      <a:lvl2pPr marL="408137" algn="l" defTabSz="816274" rtl="0" eaLnBrk="1" latinLnBrk="0" hangingPunct="1">
        <a:defRPr sz="1650" kern="1200">
          <a:solidFill>
            <a:schemeClr val="tx1"/>
          </a:solidFill>
          <a:latin typeface="+mn-lt"/>
          <a:ea typeface="+mn-ea"/>
          <a:cs typeface="+mn-cs"/>
        </a:defRPr>
      </a:lvl2pPr>
      <a:lvl3pPr marL="816274" algn="l" defTabSz="816274" rtl="0" eaLnBrk="1" latinLnBrk="0" hangingPunct="1">
        <a:defRPr sz="1650" kern="1200">
          <a:solidFill>
            <a:schemeClr val="tx1"/>
          </a:solidFill>
          <a:latin typeface="+mn-lt"/>
          <a:ea typeface="+mn-ea"/>
          <a:cs typeface="+mn-cs"/>
        </a:defRPr>
      </a:lvl3pPr>
      <a:lvl4pPr marL="1224410" algn="l" defTabSz="816274" rtl="0" eaLnBrk="1" latinLnBrk="0" hangingPunct="1">
        <a:defRPr sz="1650" kern="1200">
          <a:solidFill>
            <a:schemeClr val="tx1"/>
          </a:solidFill>
          <a:latin typeface="+mn-lt"/>
          <a:ea typeface="+mn-ea"/>
          <a:cs typeface="+mn-cs"/>
        </a:defRPr>
      </a:lvl4pPr>
      <a:lvl5pPr marL="1632548" algn="l" defTabSz="816274" rtl="0" eaLnBrk="1" latinLnBrk="0" hangingPunct="1">
        <a:defRPr sz="1650" kern="1200">
          <a:solidFill>
            <a:schemeClr val="tx1"/>
          </a:solidFill>
          <a:latin typeface="+mn-lt"/>
          <a:ea typeface="+mn-ea"/>
          <a:cs typeface="+mn-cs"/>
        </a:defRPr>
      </a:lvl5pPr>
      <a:lvl6pPr marL="2040684" algn="l" defTabSz="816274" rtl="0" eaLnBrk="1" latinLnBrk="0" hangingPunct="1">
        <a:defRPr sz="1650" kern="1200">
          <a:solidFill>
            <a:schemeClr val="tx1"/>
          </a:solidFill>
          <a:latin typeface="+mn-lt"/>
          <a:ea typeface="+mn-ea"/>
          <a:cs typeface="+mn-cs"/>
        </a:defRPr>
      </a:lvl6pPr>
      <a:lvl7pPr marL="2448821" algn="l" defTabSz="816274" rtl="0" eaLnBrk="1" latinLnBrk="0" hangingPunct="1">
        <a:defRPr sz="1650" kern="1200">
          <a:solidFill>
            <a:schemeClr val="tx1"/>
          </a:solidFill>
          <a:latin typeface="+mn-lt"/>
          <a:ea typeface="+mn-ea"/>
          <a:cs typeface="+mn-cs"/>
        </a:defRPr>
      </a:lvl7pPr>
      <a:lvl8pPr marL="2856957" algn="l" defTabSz="816274" rtl="0" eaLnBrk="1" latinLnBrk="0" hangingPunct="1">
        <a:defRPr sz="1650" kern="1200">
          <a:solidFill>
            <a:schemeClr val="tx1"/>
          </a:solidFill>
          <a:latin typeface="+mn-lt"/>
          <a:ea typeface="+mn-ea"/>
          <a:cs typeface="+mn-cs"/>
        </a:defRPr>
      </a:lvl8pPr>
      <a:lvl9pPr marL="3265094" algn="l" defTabSz="816274" rtl="0" eaLnBrk="1" latinLnBrk="0" hangingPunct="1">
        <a:defRPr sz="16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365126" y="381002"/>
            <a:ext cx="8410575" cy="1323975"/>
          </a:xfrm>
          <a:prstGeom prst="rect">
            <a:avLst/>
          </a:prstGeom>
          <a:noFill/>
          <a:ln w="9525">
            <a:noFill/>
            <a:miter lim="800000"/>
            <a:headEnd/>
            <a:tailEnd/>
          </a:ln>
          <a:effectLst/>
        </p:spPr>
        <p:txBody>
          <a:bodyPr lIns="109511" tIns="54758" rIns="109511" bIns="54758" anchor="ctr" anchorCtr="1"/>
          <a:lstStyle/>
          <a:p>
            <a:pPr defTabSz="761970" fontAlgn="base">
              <a:lnSpc>
                <a:spcPct val="90000"/>
              </a:lnSpc>
              <a:spcBef>
                <a:spcPct val="0"/>
              </a:spcBef>
              <a:spcAft>
                <a:spcPct val="0"/>
              </a:spcAft>
            </a:pPr>
            <a:endParaRPr lang="en-US" sz="3800" dirty="0">
              <a:solidFill>
                <a:srgbClr val="FFFFFF"/>
              </a:solidFill>
              <a:effectLst>
                <a:outerShdw blurRad="38100" dist="38100" dir="2700000" algn="tl">
                  <a:srgbClr val="000000"/>
                </a:outerShdw>
              </a:effectLst>
              <a:latin typeface="Neo Sans Intel Medium" pitchFamily="34" charset="0"/>
            </a:endParaRPr>
          </a:p>
        </p:txBody>
      </p:sp>
      <p:pic>
        <p:nvPicPr>
          <p:cNvPr id="3" name="Content Placeholder 3"/>
          <p:cNvPicPr>
            <a:picLocks noChangeAspect="1"/>
          </p:cNvPicPr>
          <p:nvPr userDrawn="1"/>
        </p:nvPicPr>
        <p:blipFill>
          <a:blip r:embed="rId12" cstate="screen">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868939788"/>
      </p:ext>
    </p:extLst>
  </p:cSld>
  <p:clrMap bg1="dk2" tx1="lt1" bg2="dk1" tx2="lt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7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5pPr>
      <a:lvl6pPr marL="544182"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6pPr>
      <a:lvl7pPr marL="1088365"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7pPr>
      <a:lvl8pPr marL="1632547"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8pPr>
      <a:lvl9pPr marL="2176730" algn="ctr" rtl="0" eaLnBrk="1" fontAlgn="base" hangingPunct="1">
        <a:lnSpc>
          <a:spcPct val="90000"/>
        </a:lnSpc>
        <a:spcBef>
          <a:spcPct val="0"/>
        </a:spcBef>
        <a:spcAft>
          <a:spcPct val="0"/>
        </a:spcAft>
        <a:defRPr sz="38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268313" indent="-268313" algn="l" rtl="0" eaLnBrk="1" fontAlgn="base" hangingPunct="1">
        <a:lnSpc>
          <a:spcPct val="95000"/>
        </a:lnSpc>
        <a:spcBef>
          <a:spcPct val="30000"/>
        </a:spcBef>
        <a:spcAft>
          <a:spcPct val="0"/>
        </a:spcAft>
        <a:buClr>
          <a:schemeClr val="tx1"/>
        </a:buClr>
        <a:buFont typeface="Arial" pitchFamily="34" charset="0"/>
        <a:buChar char="•"/>
        <a:defRPr sz="3000">
          <a:solidFill>
            <a:schemeClr val="tx1"/>
          </a:solidFill>
          <a:effectLst>
            <a:outerShdw blurRad="38100" dist="38100" dir="2700000" algn="tl">
              <a:srgbClr val="000000">
                <a:alpha val="43137"/>
              </a:srgbClr>
            </a:outerShdw>
          </a:effectLst>
          <a:latin typeface="+mn-lt"/>
          <a:ea typeface="+mn-ea"/>
          <a:cs typeface="+mn-cs"/>
        </a:defRPr>
      </a:lvl1pPr>
      <a:lvl2pPr marL="678340" indent="-268313" algn="l" rtl="0" eaLnBrk="1" fontAlgn="base" hangingPunct="1">
        <a:lnSpc>
          <a:spcPct val="95000"/>
        </a:lnSpc>
        <a:spcBef>
          <a:spcPct val="30000"/>
        </a:spcBef>
        <a:spcAft>
          <a:spcPct val="0"/>
        </a:spcAft>
        <a:buClr>
          <a:schemeClr val="tx1"/>
        </a:buClr>
        <a:buChar char="–"/>
        <a:defRPr sz="2600">
          <a:solidFill>
            <a:schemeClr val="tx1"/>
          </a:solidFill>
          <a:effectLst>
            <a:outerShdw blurRad="38100" dist="38100" dir="2700000" algn="tl">
              <a:srgbClr val="000000">
                <a:alpha val="43137"/>
              </a:srgbClr>
            </a:outerShdw>
          </a:effectLst>
          <a:latin typeface="+mn-lt"/>
          <a:cs typeface="+mn-cs"/>
        </a:defRPr>
      </a:lvl2pPr>
      <a:lvl3pPr marL="1088365" indent="-268313" algn="l" rtl="0" eaLnBrk="1" fontAlgn="base" hangingPunct="1">
        <a:lnSpc>
          <a:spcPct val="95000"/>
        </a:lnSpc>
        <a:spcBef>
          <a:spcPct val="30000"/>
        </a:spcBef>
        <a:spcAft>
          <a:spcPct val="0"/>
        </a:spcAft>
        <a:buClr>
          <a:schemeClr val="tx1"/>
        </a:buClr>
        <a:buChar char="–"/>
        <a:defRPr sz="2400">
          <a:solidFill>
            <a:schemeClr val="tx1"/>
          </a:solidFill>
          <a:effectLst>
            <a:outerShdw blurRad="38100" dist="38100" dir="2700000" algn="tl">
              <a:srgbClr val="000000">
                <a:alpha val="43137"/>
              </a:srgbClr>
            </a:outerShdw>
          </a:effectLst>
          <a:latin typeface="+mn-lt"/>
          <a:cs typeface="+mn-cs"/>
        </a:defRPr>
      </a:lvl3pPr>
      <a:lvl4pPr marL="1645774" indent="-285319"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Arial" charset="0"/>
          <a:cs typeface="+mn-cs"/>
        </a:defRPr>
      </a:lvl4pPr>
      <a:lvl5pPr marL="2055799" indent="-273982"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Arial" charset="0"/>
          <a:cs typeface="+mn-cs"/>
        </a:defRPr>
      </a:lvl5pPr>
      <a:lvl6pPr marL="2599983" indent="-273982"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Arial" charset="0"/>
          <a:cs typeface="+mn-cs"/>
        </a:defRPr>
      </a:lvl6pPr>
      <a:lvl7pPr marL="3144164" indent="-273982"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Arial" charset="0"/>
          <a:cs typeface="+mn-cs"/>
        </a:defRPr>
      </a:lvl7pPr>
      <a:lvl8pPr marL="3688347" indent="-273982"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Arial" charset="0"/>
          <a:cs typeface="+mn-cs"/>
        </a:defRPr>
      </a:lvl8pPr>
      <a:lvl9pPr marL="4232528" indent="-273982"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1088365" rtl="0" eaLnBrk="1" latinLnBrk="0" hangingPunct="1">
        <a:defRPr sz="2200" kern="1200">
          <a:solidFill>
            <a:schemeClr val="tx1"/>
          </a:solidFill>
          <a:latin typeface="+mn-lt"/>
          <a:ea typeface="+mn-ea"/>
          <a:cs typeface="+mn-cs"/>
        </a:defRPr>
      </a:lvl1pPr>
      <a:lvl2pPr marL="544182" algn="l" defTabSz="1088365" rtl="0" eaLnBrk="1" latinLnBrk="0" hangingPunct="1">
        <a:defRPr sz="2200" kern="1200">
          <a:solidFill>
            <a:schemeClr val="tx1"/>
          </a:solidFill>
          <a:latin typeface="+mn-lt"/>
          <a:ea typeface="+mn-ea"/>
          <a:cs typeface="+mn-cs"/>
        </a:defRPr>
      </a:lvl2pPr>
      <a:lvl3pPr marL="1088365" algn="l" defTabSz="1088365" rtl="0" eaLnBrk="1" latinLnBrk="0" hangingPunct="1">
        <a:defRPr sz="2200" kern="1200">
          <a:solidFill>
            <a:schemeClr val="tx1"/>
          </a:solidFill>
          <a:latin typeface="+mn-lt"/>
          <a:ea typeface="+mn-ea"/>
          <a:cs typeface="+mn-cs"/>
        </a:defRPr>
      </a:lvl3pPr>
      <a:lvl4pPr marL="1632547" algn="l" defTabSz="1088365" rtl="0" eaLnBrk="1" latinLnBrk="0" hangingPunct="1">
        <a:defRPr sz="2200" kern="1200">
          <a:solidFill>
            <a:schemeClr val="tx1"/>
          </a:solidFill>
          <a:latin typeface="+mn-lt"/>
          <a:ea typeface="+mn-ea"/>
          <a:cs typeface="+mn-cs"/>
        </a:defRPr>
      </a:lvl4pPr>
      <a:lvl5pPr marL="2176730" algn="l" defTabSz="1088365" rtl="0" eaLnBrk="1" latinLnBrk="0" hangingPunct="1">
        <a:defRPr sz="2200" kern="1200">
          <a:solidFill>
            <a:schemeClr val="tx1"/>
          </a:solidFill>
          <a:latin typeface="+mn-lt"/>
          <a:ea typeface="+mn-ea"/>
          <a:cs typeface="+mn-cs"/>
        </a:defRPr>
      </a:lvl5pPr>
      <a:lvl6pPr marL="2720912" algn="l" defTabSz="1088365" rtl="0" eaLnBrk="1" latinLnBrk="0" hangingPunct="1">
        <a:defRPr sz="2200" kern="1200">
          <a:solidFill>
            <a:schemeClr val="tx1"/>
          </a:solidFill>
          <a:latin typeface="+mn-lt"/>
          <a:ea typeface="+mn-ea"/>
          <a:cs typeface="+mn-cs"/>
        </a:defRPr>
      </a:lvl6pPr>
      <a:lvl7pPr marL="3265094" algn="l" defTabSz="1088365" rtl="0" eaLnBrk="1" latinLnBrk="0" hangingPunct="1">
        <a:defRPr sz="2200" kern="1200">
          <a:solidFill>
            <a:schemeClr val="tx1"/>
          </a:solidFill>
          <a:latin typeface="+mn-lt"/>
          <a:ea typeface="+mn-ea"/>
          <a:cs typeface="+mn-cs"/>
        </a:defRPr>
      </a:lvl7pPr>
      <a:lvl8pPr marL="3809276" algn="l" defTabSz="1088365" rtl="0" eaLnBrk="1" latinLnBrk="0" hangingPunct="1">
        <a:defRPr sz="2200" kern="1200">
          <a:solidFill>
            <a:schemeClr val="tx1"/>
          </a:solidFill>
          <a:latin typeface="+mn-lt"/>
          <a:ea typeface="+mn-ea"/>
          <a:cs typeface="+mn-cs"/>
        </a:defRPr>
      </a:lvl8pPr>
      <a:lvl9pPr marL="4353458" algn="l" defTabSz="1088365" rtl="0" eaLnBrk="1" latinLnBrk="0" hangingPunct="1">
        <a:defRPr sz="22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intel_4c_1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7763" y="409575"/>
            <a:ext cx="1189037"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3948_IN_PP_BlueBG_DevTex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3"/>
          <p:cNvSpPr>
            <a:spLocks noChangeArrowheads="1"/>
          </p:cNvSpPr>
          <p:nvPr userDrawn="1"/>
        </p:nvSpPr>
        <p:spPr bwMode="white">
          <a:xfrm>
            <a:off x="0" y="6051550"/>
            <a:ext cx="9147175" cy="806450"/>
          </a:xfrm>
          <a:prstGeom prst="rect">
            <a:avLst/>
          </a:prstGeom>
          <a:solidFill>
            <a:srgbClr val="086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lnSpc>
                <a:spcPct val="150000"/>
              </a:lnSpc>
              <a:spcBef>
                <a:spcPct val="50000"/>
              </a:spcBef>
              <a:spcAft>
                <a:spcPct val="0"/>
              </a:spcAft>
            </a:pPr>
            <a:endParaRPr lang="en-US" altLang="en-US" sz="800" b="1" smtClean="0">
              <a:solidFill>
                <a:srgbClr val="FFFFFF"/>
              </a:solidFill>
            </a:endParaRPr>
          </a:p>
          <a:p>
            <a:pPr defTabSz="914400" eaLnBrk="1" fontAlgn="base" hangingPunct="1">
              <a:lnSpc>
                <a:spcPct val="150000"/>
              </a:lnSpc>
              <a:spcBef>
                <a:spcPct val="50000"/>
              </a:spcBef>
              <a:spcAft>
                <a:spcPct val="0"/>
              </a:spcAft>
            </a:pPr>
            <a:endParaRPr lang="en-US" altLang="en-US" sz="800" b="1" smtClean="0">
              <a:solidFill>
                <a:srgbClr val="FFFFFF"/>
              </a:solidFill>
            </a:endParaRPr>
          </a:p>
        </p:txBody>
      </p:sp>
      <p:pic>
        <p:nvPicPr>
          <p:cNvPr id="1029" name="Picture 12" descr="intSFT_w.eps"/>
          <p:cNvPicPr>
            <a:picLocks noChangeAspect="1"/>
          </p:cNvPicPr>
          <p:nvPr userDrawn="1"/>
        </p:nvPicPr>
        <p:blipFill>
          <a:blip r:embed="rId8" cstate="screen">
            <a:extLst>
              <a:ext uri="{28A0092B-C50C-407E-A947-70E740481C1C}">
                <a14:useLocalDpi xmlns:a14="http://schemas.microsoft.com/office/drawing/2010/main" val="0"/>
              </a:ext>
            </a:extLst>
          </a:blip>
          <a:srcRect l="4047" r="2625" b="8128"/>
          <a:stretch>
            <a:fillRect/>
          </a:stretch>
        </p:blipFill>
        <p:spPr bwMode="auto">
          <a:xfrm>
            <a:off x="8140700" y="6019800"/>
            <a:ext cx="10033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8"/>
          <p:cNvSpPr txBox="1">
            <a:spLocks noChangeArrowheads="1"/>
          </p:cNvSpPr>
          <p:nvPr userDrawn="1"/>
        </p:nvSpPr>
        <p:spPr bwMode="auto">
          <a:xfrm>
            <a:off x="3048000" y="6019800"/>
            <a:ext cx="3048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base">
              <a:lnSpc>
                <a:spcPct val="120000"/>
              </a:lnSpc>
              <a:spcBef>
                <a:spcPct val="50000"/>
              </a:spcBef>
              <a:spcAft>
                <a:spcPct val="0"/>
              </a:spcAft>
              <a:defRPr/>
            </a:pPr>
            <a:r>
              <a:rPr lang="en-US" sz="1400" b="1" smtClean="0">
                <a:solidFill>
                  <a:srgbClr val="FFFFFF"/>
                </a:solidFill>
              </a:rPr>
              <a:t>Software and Services Group</a:t>
            </a:r>
          </a:p>
        </p:txBody>
      </p:sp>
    </p:spTree>
    <p:extLst>
      <p:ext uri="{BB962C8B-B14F-4D97-AF65-F5344CB8AC3E}">
        <p14:creationId xmlns:p14="http://schemas.microsoft.com/office/powerpoint/2010/main" val="43642043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a:gsLst>
            <a:gs pos="5000">
              <a:srgbClr val="0070C0"/>
            </a:gs>
            <a:gs pos="95000">
              <a:srgbClr val="002060"/>
            </a:gs>
          </a:gsLst>
          <a:lin ang="162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sp>
        <p:nvSpPr>
          <p:cNvPr id="7" name="Text Box 5"/>
          <p:cNvSpPr txBox="1">
            <a:spLocks noChangeArrowheads="1"/>
          </p:cNvSpPr>
          <p:nvPr userDrawn="1"/>
        </p:nvSpPr>
        <p:spPr bwMode="auto">
          <a:xfrm>
            <a:off x="524794" y="6596424"/>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prstClr val="white"/>
                </a:solidFill>
                <a:cs typeface="Neo Sans Intel"/>
              </a:rPr>
              <a:t>INTEL CONFIDENTIAL</a:t>
            </a:r>
            <a:endParaRPr lang="en-US" sz="800" dirty="0">
              <a:solidFill>
                <a:prstClr val="white"/>
              </a:solidFill>
              <a:cs typeface="Neo Sans Intel"/>
            </a:endParaRPr>
          </a:p>
        </p:txBody>
      </p:sp>
      <p:sp>
        <p:nvSpPr>
          <p:cNvPr id="8" name="TextBox 7"/>
          <p:cNvSpPr txBox="1"/>
          <p:nvPr userDrawn="1"/>
        </p:nvSpPr>
        <p:spPr>
          <a:xfrm>
            <a:off x="0" y="6548765"/>
            <a:ext cx="320922"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smtClean="0">
                <a:solidFill>
                  <a:prstClr val="white"/>
                </a:solidFill>
                <a:ea typeface="Verdana" pitchFamily="34" charset="0"/>
                <a:cs typeface="Neo Sans Intel"/>
              </a:rPr>
              <a:pPr defTabSz="914400" fontAlgn="base">
                <a:spcBef>
                  <a:spcPct val="0"/>
                </a:spcBef>
                <a:spcAft>
                  <a:spcPct val="0"/>
                </a:spcAft>
              </a:pPr>
              <a:t>‹#›</a:t>
            </a:fld>
            <a:endParaRPr lang="en-US" sz="800" dirty="0">
              <a:solidFill>
                <a:prstClr val="white"/>
              </a:solidFill>
              <a:ea typeface="Verdana" pitchFamily="34" charset="0"/>
              <a:cs typeface="Neo Sans Inte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13845" y="6340256"/>
            <a:ext cx="545910" cy="374391"/>
          </a:xfrm>
          <a:prstGeom prst="rect">
            <a:avLst/>
          </a:prstGeom>
        </p:spPr>
      </p:pic>
    </p:spTree>
    <p:extLst>
      <p:ext uri="{BB962C8B-B14F-4D97-AF65-F5344CB8AC3E}">
        <p14:creationId xmlns:p14="http://schemas.microsoft.com/office/powerpoint/2010/main" val="2182865346"/>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3000" b="0" i="0">
          <a:solidFill>
            <a:schemeClr val="bg1"/>
          </a:solidFill>
          <a:latin typeface="Neo Sans Intel"/>
          <a:ea typeface="+mj-ea"/>
          <a:cs typeface="Neo Sans Intel"/>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400" b="0" i="0">
          <a:solidFill>
            <a:schemeClr val="bg1"/>
          </a:solidFill>
          <a:latin typeface="Neo Sans Intel"/>
          <a:ea typeface="+mn-ea"/>
          <a:cs typeface="Neo Sans Intel"/>
        </a:defRPr>
      </a:lvl1pPr>
      <a:lvl2pPr marL="185738" indent="-184150" algn="l" rtl="0" eaLnBrk="1" fontAlgn="base" hangingPunct="1">
        <a:spcBef>
          <a:spcPct val="40000"/>
        </a:spcBef>
        <a:spcAft>
          <a:spcPct val="0"/>
        </a:spcAft>
        <a:buClr>
          <a:schemeClr val="bg1"/>
        </a:buClr>
        <a:buFont typeface="Times" pitchFamily="18" charset="0"/>
        <a:buChar char="•"/>
        <a:defRPr sz="2200" b="0" i="0">
          <a:solidFill>
            <a:schemeClr val="bg1"/>
          </a:solidFill>
          <a:latin typeface="Neo Sans Intel"/>
          <a:cs typeface="Neo Sans Intel"/>
        </a:defRPr>
      </a:lvl2pPr>
      <a:lvl3pPr marL="414338" indent="-227013" algn="l" rtl="0" eaLnBrk="1" fontAlgn="base" hangingPunct="1">
        <a:spcBef>
          <a:spcPct val="20000"/>
        </a:spcBef>
        <a:spcAft>
          <a:spcPct val="0"/>
        </a:spcAft>
        <a:buClr>
          <a:schemeClr val="bg1"/>
        </a:buClr>
        <a:buFont typeface="Neo Sans Intel" pitchFamily="34" charset="0"/>
        <a:buChar char="–"/>
        <a:defRPr sz="2000" b="0" i="0">
          <a:solidFill>
            <a:schemeClr val="bg1"/>
          </a:solidFill>
          <a:latin typeface="Neo Sans Intel"/>
          <a:cs typeface="Neo Sans Intel"/>
        </a:defRPr>
      </a:lvl3pPr>
      <a:lvl4pPr marL="568325" indent="-152400" algn="l" rtl="0" eaLnBrk="1" fontAlgn="base" hangingPunct="1">
        <a:spcBef>
          <a:spcPct val="20000"/>
        </a:spcBef>
        <a:spcAft>
          <a:spcPct val="0"/>
        </a:spcAft>
        <a:buClr>
          <a:schemeClr val="bg1"/>
        </a:buClr>
        <a:buFont typeface="Neo Sans Intel" pitchFamily="34" charset="0"/>
        <a:buChar char="–"/>
        <a:defRPr sz="1800" b="0" i="0">
          <a:solidFill>
            <a:schemeClr val="bg1"/>
          </a:solidFill>
          <a:latin typeface="Neo Sans Intel"/>
          <a:cs typeface="Neo Sans Intel"/>
        </a:defRPr>
      </a:lvl4pPr>
      <a:lvl5pPr marL="762000" indent="-192088" algn="l" rtl="0" eaLnBrk="1" fontAlgn="base" hangingPunct="1">
        <a:spcBef>
          <a:spcPct val="20000"/>
        </a:spcBef>
        <a:spcAft>
          <a:spcPct val="0"/>
        </a:spcAft>
        <a:buClr>
          <a:schemeClr val="bg1"/>
        </a:buClr>
        <a:buChar char="–"/>
        <a:defRPr sz="1800" b="0" i="0">
          <a:solidFill>
            <a:schemeClr val="bg1"/>
          </a:solidFill>
          <a:latin typeface="Neo Sans Intel"/>
          <a:cs typeface="Neo Sans Intel"/>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3" y="6404408"/>
            <a:ext cx="9150839" cy="456141"/>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 name="connsiteX0" fmla="*/ 9168064 w 9168064"/>
              <a:gd name="connsiteY0" fmla="*/ 2547 h 453595"/>
              <a:gd name="connsiteX1" fmla="*/ 8352851 w 9168064"/>
              <a:gd name="connsiteY1" fmla="*/ 0 h 453595"/>
              <a:gd name="connsiteX2" fmla="*/ 7829490 w 9168064"/>
              <a:gd name="connsiteY2" fmla="*/ 307049 h 453595"/>
              <a:gd name="connsiteX3" fmla="*/ 0 w 9168064"/>
              <a:gd name="connsiteY3" fmla="*/ 300070 h 453595"/>
              <a:gd name="connsiteX4" fmla="*/ 0 w 9168064"/>
              <a:gd name="connsiteY4" fmla="*/ 453595 h 453595"/>
              <a:gd name="connsiteX5" fmla="*/ 9162317 w 9168064"/>
              <a:gd name="connsiteY5" fmla="*/ 446616 h 453595"/>
              <a:gd name="connsiteX6" fmla="*/ 9168064 w 9168064"/>
              <a:gd name="connsiteY6" fmla="*/ 2547 h 453595"/>
              <a:gd name="connsiteX0" fmla="*/ 9168064 w 9168064"/>
              <a:gd name="connsiteY0" fmla="*/ 2547 h 456141"/>
              <a:gd name="connsiteX1" fmla="*/ 8352851 w 9168064"/>
              <a:gd name="connsiteY1" fmla="*/ 0 h 456141"/>
              <a:gd name="connsiteX2" fmla="*/ 7829490 w 9168064"/>
              <a:gd name="connsiteY2" fmla="*/ 307049 h 456141"/>
              <a:gd name="connsiteX3" fmla="*/ 0 w 9168064"/>
              <a:gd name="connsiteY3" fmla="*/ 300070 h 456141"/>
              <a:gd name="connsiteX4" fmla="*/ 0 w 9168064"/>
              <a:gd name="connsiteY4" fmla="*/ 453595 h 456141"/>
              <a:gd name="connsiteX5" fmla="*/ 9155954 w 9168064"/>
              <a:gd name="connsiteY5" fmla="*/ 456141 h 456141"/>
              <a:gd name="connsiteX6" fmla="*/ 9168064 w 9168064"/>
              <a:gd name="connsiteY6" fmla="*/ 2547 h 456141"/>
              <a:gd name="connsiteX0" fmla="*/ 9168064 w 9169169"/>
              <a:gd name="connsiteY0" fmla="*/ 2547 h 456141"/>
              <a:gd name="connsiteX1" fmla="*/ 8352851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169" h="456141">
                <a:moveTo>
                  <a:pt x="9168064" y="2547"/>
                </a:moveTo>
                <a:lnTo>
                  <a:pt x="8352851" y="0"/>
                </a:lnTo>
                <a:lnTo>
                  <a:pt x="7829490" y="307049"/>
                </a:lnTo>
                <a:lnTo>
                  <a:pt x="0" y="300070"/>
                </a:lnTo>
                <a:lnTo>
                  <a:pt x="0" y="453595"/>
                </a:lnTo>
                <a:lnTo>
                  <a:pt x="9168679" y="456141"/>
                </a:lnTo>
                <a:cubicBezTo>
                  <a:pt x="9170595" y="308118"/>
                  <a:pt x="9166148" y="150570"/>
                  <a:pt x="9168064" y="2547"/>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31622"/>
            <a:ext cx="8229600" cy="98874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5615" y="1700785"/>
            <a:ext cx="8167047"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latin typeface="Neo Sans Intel"/>
              </a:defRPr>
            </a:lvl1pPr>
          </a:lstStyle>
          <a:p>
            <a:fld id="{C8B5CA9C-FFAE-734D-8488-685557D6D07F}" type="datetime1">
              <a:rPr lang="en-US" smtClean="0">
                <a:solidFill>
                  <a:prstClr val="black">
                    <a:tint val="75000"/>
                  </a:prstClr>
                </a:solidFill>
              </a:rPr>
              <a:pPr/>
              <a:t>06-Nov-15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latin typeface="Neo Sans Inte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72352" y="6456193"/>
            <a:ext cx="2133600" cy="365125"/>
          </a:xfrm>
          <a:prstGeom prst="rect">
            <a:avLst/>
          </a:prstGeom>
        </p:spPr>
        <p:txBody>
          <a:bodyPr vert="horz" lIns="0" tIns="0" rIns="0" bIns="0" rtlCol="0" anchor="ctr"/>
          <a:lstStyle>
            <a:lvl1pPr algn="r">
              <a:defRPr sz="900">
                <a:solidFill>
                  <a:srgbClr val="FFFFFF"/>
                </a:solidFill>
                <a:latin typeface="Neo Sans Intel Light"/>
                <a:cs typeface="Neo Sans Intel Light"/>
              </a:defRPr>
            </a:lvl1pPr>
          </a:lstStyle>
          <a:p>
            <a:fld id="{EE2556C5-CE8C-6547-B838-EA80C61A4AF7}" type="slidenum">
              <a:rPr lang="en-US" smtClean="0"/>
              <a:pPr/>
              <a:t>‹#›</a:t>
            </a:fld>
            <a:endParaRPr lang="en-US" dirty="0"/>
          </a:p>
        </p:txBody>
      </p:sp>
      <p:cxnSp>
        <p:nvCxnSpPr>
          <p:cNvPr id="11" name="Straight Connector 10"/>
          <p:cNvCxnSpPr/>
          <p:nvPr/>
        </p:nvCxnSpPr>
        <p:spPr>
          <a:xfrm>
            <a:off x="8725284" y="6509754"/>
            <a:ext cx="0" cy="23812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wht_24.png"/>
          <p:cNvPicPr>
            <a:picLocks noChangeAspect="1"/>
          </p:cNvPicPr>
          <p:nvPr/>
        </p:nvPicPr>
        <p:blipFill rotWithShape="1">
          <a:blip r:embed="rId14" cstate="screen">
            <a:extLst>
              <a:ext uri="{28A0092B-C50C-407E-A947-70E740481C1C}">
                <a14:useLocalDpi xmlns:a14="http://schemas.microsoft.com/office/drawing/2010/main" val="0"/>
              </a:ext>
            </a:extLst>
          </a:blip>
          <a:srcRect r="53442"/>
          <a:stretch/>
        </p:blipFill>
        <p:spPr>
          <a:xfrm>
            <a:off x="8240434" y="6511163"/>
            <a:ext cx="390751" cy="246888"/>
          </a:xfrm>
          <a:prstGeom prst="rect">
            <a:avLst/>
          </a:prstGeom>
        </p:spPr>
      </p:pic>
    </p:spTree>
    <p:extLst>
      <p:ext uri="{BB962C8B-B14F-4D97-AF65-F5344CB8AC3E}">
        <p14:creationId xmlns:p14="http://schemas.microsoft.com/office/powerpoint/2010/main" val="773557648"/>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Neo Sans Intel Light"/>
          <a:ea typeface="+mj-ea"/>
          <a:cs typeface="+mj-cs"/>
        </a:defRPr>
      </a:lvl1pPr>
    </p:titleStyle>
    <p:bodyStyle>
      <a:lvl1pPr marL="0" indent="0" algn="l" defTabSz="457200" rtl="0" eaLnBrk="1" latinLnBrk="0" hangingPunct="1">
        <a:spcBef>
          <a:spcPts val="1200"/>
        </a:spcBef>
        <a:spcAft>
          <a:spcPts val="0"/>
        </a:spcAft>
        <a:buFont typeface="Arial"/>
        <a:buNone/>
        <a:defRPr sz="2200" b="0" kern="1200">
          <a:solidFill>
            <a:srgbClr val="0071C5"/>
          </a:solidFill>
          <a:latin typeface="Neo Sans Intel"/>
          <a:ea typeface="+mn-ea"/>
          <a:cs typeface="Neo Sans Intel"/>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Neo Sans Intel"/>
          <a:ea typeface="+mn-ea"/>
          <a:cs typeface="Neo Sans Intel Medium"/>
        </a:defRPr>
      </a:lvl2pPr>
      <a:lvl3pPr marL="571500" indent="-228600" algn="l" defTabSz="457200" rtl="0" eaLnBrk="1" latinLnBrk="0" hangingPunct="1">
        <a:spcBef>
          <a:spcPts val="800"/>
        </a:spcBef>
        <a:buFont typeface="Wingdings" charset="2"/>
        <a:buChar char="§"/>
        <a:defRPr sz="1800" kern="1200">
          <a:solidFill>
            <a:schemeClr val="tx2"/>
          </a:solidFill>
          <a:latin typeface="Neo Sans Intel"/>
          <a:ea typeface="+mn-ea"/>
          <a:cs typeface="Neo Sans Intel"/>
        </a:defRPr>
      </a:lvl3pPr>
      <a:lvl4pPr marL="969963" indent="-228600" algn="l" defTabSz="457200" rtl="0" eaLnBrk="1" latinLnBrk="0" hangingPunct="1">
        <a:spcBef>
          <a:spcPct val="200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intel_4c_1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7763" y="409575"/>
            <a:ext cx="1189037"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3948_IN_PP_BlueBG_DevTex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3"/>
          <p:cNvSpPr>
            <a:spLocks noChangeArrowheads="1"/>
          </p:cNvSpPr>
          <p:nvPr userDrawn="1"/>
        </p:nvSpPr>
        <p:spPr bwMode="white">
          <a:xfrm>
            <a:off x="0" y="6051550"/>
            <a:ext cx="9147175" cy="806450"/>
          </a:xfrm>
          <a:prstGeom prst="rect">
            <a:avLst/>
          </a:prstGeom>
          <a:solidFill>
            <a:srgbClr val="086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914400" eaLnBrk="1" fontAlgn="base" hangingPunct="1">
              <a:lnSpc>
                <a:spcPct val="150000"/>
              </a:lnSpc>
              <a:spcBef>
                <a:spcPct val="50000"/>
              </a:spcBef>
              <a:spcAft>
                <a:spcPct val="0"/>
              </a:spcAft>
            </a:pPr>
            <a:endParaRPr lang="en-US" altLang="en-US" sz="800" b="1" smtClean="0">
              <a:solidFill>
                <a:srgbClr val="FFFFFF"/>
              </a:solidFill>
            </a:endParaRPr>
          </a:p>
          <a:p>
            <a:pPr defTabSz="914400" eaLnBrk="1" fontAlgn="base" hangingPunct="1">
              <a:lnSpc>
                <a:spcPct val="150000"/>
              </a:lnSpc>
              <a:spcBef>
                <a:spcPct val="50000"/>
              </a:spcBef>
              <a:spcAft>
                <a:spcPct val="0"/>
              </a:spcAft>
            </a:pPr>
            <a:endParaRPr lang="en-US" altLang="en-US" sz="800" b="1" smtClean="0">
              <a:solidFill>
                <a:srgbClr val="FFFFFF"/>
              </a:solidFill>
            </a:endParaRPr>
          </a:p>
        </p:txBody>
      </p:sp>
      <p:pic>
        <p:nvPicPr>
          <p:cNvPr id="1029" name="Picture 12" descr="intSFT_w.eps"/>
          <p:cNvPicPr>
            <a:picLocks noChangeAspect="1"/>
          </p:cNvPicPr>
          <p:nvPr userDrawn="1"/>
        </p:nvPicPr>
        <p:blipFill>
          <a:blip r:embed="rId8" cstate="screen">
            <a:extLst>
              <a:ext uri="{28A0092B-C50C-407E-A947-70E740481C1C}">
                <a14:useLocalDpi xmlns:a14="http://schemas.microsoft.com/office/drawing/2010/main" val="0"/>
              </a:ext>
            </a:extLst>
          </a:blip>
          <a:srcRect l="4047" r="2625" b="8128"/>
          <a:stretch>
            <a:fillRect/>
          </a:stretch>
        </p:blipFill>
        <p:spPr bwMode="auto">
          <a:xfrm>
            <a:off x="8140700" y="6019800"/>
            <a:ext cx="10033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Rectangle 8"/>
          <p:cNvSpPr txBox="1">
            <a:spLocks noChangeArrowheads="1"/>
          </p:cNvSpPr>
          <p:nvPr userDrawn="1"/>
        </p:nvSpPr>
        <p:spPr bwMode="auto">
          <a:xfrm>
            <a:off x="3048000" y="6019800"/>
            <a:ext cx="3048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base">
              <a:lnSpc>
                <a:spcPct val="120000"/>
              </a:lnSpc>
              <a:spcBef>
                <a:spcPct val="50000"/>
              </a:spcBef>
              <a:spcAft>
                <a:spcPct val="0"/>
              </a:spcAft>
              <a:defRPr/>
            </a:pPr>
            <a:r>
              <a:rPr lang="en-US" sz="1400" b="1" smtClean="0">
                <a:solidFill>
                  <a:srgbClr val="FFFFFF"/>
                </a:solidFill>
              </a:rPr>
              <a:t>Software and Services Group</a:t>
            </a:r>
          </a:p>
        </p:txBody>
      </p:sp>
    </p:spTree>
    <p:extLst>
      <p:ext uri="{BB962C8B-B14F-4D97-AF65-F5344CB8AC3E}">
        <p14:creationId xmlns:p14="http://schemas.microsoft.com/office/powerpoint/2010/main" val="402994278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7"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8" name="TextBox 7"/>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FFFFFF"/>
                </a:solidFill>
                <a:ea typeface="Verdana" pitchFamily="34" charset="0"/>
                <a:cs typeface="Verdana" pitchFamily="34" charset="0"/>
              </a:rPr>
              <a:pPr defTabSz="914400" fontAlgn="base">
                <a:spcBef>
                  <a:spcPct val="0"/>
                </a:spcBef>
                <a:spcAft>
                  <a:spcPct val="0"/>
                </a:spcAft>
              </a:pPr>
              <a:t>‹#›</a:t>
            </a:fld>
            <a:endParaRPr lang="en-US" sz="800" dirty="0">
              <a:solidFill>
                <a:srgbClr val="FFFFFF"/>
              </a:solidFill>
              <a:ea typeface="Verdana" pitchFamily="34" charset="0"/>
              <a:cs typeface="Verdana" pitchFamily="34" charset="0"/>
            </a:endParaRPr>
          </a:p>
        </p:txBody>
      </p:sp>
      <p:sp>
        <p:nvSpPr>
          <p:cNvPr id="2" name="TextBox 1"/>
          <p:cNvSpPr txBox="1"/>
          <p:nvPr userDrawn="1"/>
        </p:nvSpPr>
        <p:spPr>
          <a:xfrm>
            <a:off x="5791201" y="6608760"/>
            <a:ext cx="2643654" cy="215436"/>
          </a:xfrm>
          <a:prstGeom prst="rect">
            <a:avLst/>
          </a:prstGeom>
          <a:noFill/>
        </p:spPr>
        <p:txBody>
          <a:bodyPr wrap="none" lIns="91431" tIns="45716" rIns="91431" bIns="45716" rtlCol="0">
            <a:spAutoFit/>
          </a:bodyPr>
          <a:lstStyle/>
          <a:p>
            <a:pPr defTabSz="914400" fontAlgn="base">
              <a:spcBef>
                <a:spcPct val="0"/>
              </a:spcBef>
              <a:spcAft>
                <a:spcPct val="0"/>
              </a:spcAft>
            </a:pPr>
            <a:r>
              <a:rPr lang="en-US" sz="800" smtClean="0">
                <a:solidFill>
                  <a:srgbClr val="FFFFFF"/>
                </a:solidFill>
              </a:rPr>
              <a:t>INTEL ARCHITECTURE DEVELOPMENT GROUP a</a:t>
            </a:r>
            <a:endParaRPr lang="en-US" sz="800" dirty="0" err="1" smtClean="0">
              <a:solidFill>
                <a:srgbClr val="FFFFFF"/>
              </a:solidFill>
            </a:endParaRPr>
          </a:p>
        </p:txBody>
      </p:sp>
    </p:spTree>
    <p:extLst>
      <p:ext uri="{BB962C8B-B14F-4D97-AF65-F5344CB8AC3E}">
        <p14:creationId xmlns:p14="http://schemas.microsoft.com/office/powerpoint/2010/main" val="7156901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154"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309"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463"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618"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20" indent="-184132"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296" indent="-226990"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268" indent="-152384"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1924" indent="-192070"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078" indent="-192070"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232" indent="-192070"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387" indent="-192070"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542" indent="-192070"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7" name="Text Box 5"/>
          <p:cNvSpPr txBox="1">
            <a:spLocks noChangeArrowheads="1"/>
          </p:cNvSpPr>
          <p:nvPr userDrawn="1"/>
        </p:nvSpPr>
        <p:spPr bwMode="auto">
          <a:xfrm>
            <a:off x="524794" y="6644050"/>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8" name="TextBox 7"/>
          <p:cNvSpPr txBox="1"/>
          <p:nvPr userDrawn="1"/>
        </p:nvSpPr>
        <p:spPr>
          <a:xfrm>
            <a:off x="0" y="6596391"/>
            <a:ext cx="360978" cy="215436"/>
          </a:xfrm>
          <a:prstGeom prst="rect">
            <a:avLst/>
          </a:prstGeom>
          <a:noFill/>
        </p:spPr>
        <p:txBody>
          <a:bodyPr wrap="none" lIns="91431" tIns="45716" rIns="91431" bIns="45716" rtlCol="0">
            <a:spAutoFit/>
          </a:bodyPr>
          <a:lstStyle/>
          <a:p>
            <a:pPr defTabSz="914400" fontAlgn="base">
              <a:spcBef>
                <a:spcPct val="0"/>
              </a:spcBef>
              <a:spcAft>
                <a:spcPct val="0"/>
              </a:spcAft>
            </a:pPr>
            <a:fld id="{435EC5FB-0C8E-4818-A81D-78796ABB4840}" type="slidenum">
              <a:rPr lang="en-US" sz="800" smtClean="0">
                <a:solidFill>
                  <a:srgbClr val="FFFFFF"/>
                </a:solidFill>
                <a:ea typeface="Verdana" pitchFamily="34" charset="0"/>
                <a:cs typeface="Verdana" pitchFamily="34" charset="0"/>
              </a:rPr>
              <a:pPr defTabSz="914400" fontAlgn="base">
                <a:spcBef>
                  <a:spcPct val="0"/>
                </a:spcBef>
                <a:spcAft>
                  <a:spcPct val="0"/>
                </a:spcAft>
              </a:pPr>
              <a:t>‹#›</a:t>
            </a:fld>
            <a:endParaRPr lang="en-US" sz="800" dirty="0">
              <a:solidFill>
                <a:srgbClr val="FFFFFF"/>
              </a:solidFill>
              <a:ea typeface="Verdana" pitchFamily="34" charset="0"/>
              <a:cs typeface="Verdana" pitchFamily="34" charset="0"/>
            </a:endParaRPr>
          </a:p>
        </p:txBody>
      </p:sp>
      <p:sp>
        <p:nvSpPr>
          <p:cNvPr id="2" name="TextBox 1"/>
          <p:cNvSpPr txBox="1"/>
          <p:nvPr userDrawn="1"/>
        </p:nvSpPr>
        <p:spPr>
          <a:xfrm>
            <a:off x="5791201" y="6608760"/>
            <a:ext cx="2643654" cy="215436"/>
          </a:xfrm>
          <a:prstGeom prst="rect">
            <a:avLst/>
          </a:prstGeom>
          <a:noFill/>
        </p:spPr>
        <p:txBody>
          <a:bodyPr wrap="none" lIns="91431" tIns="45716" rIns="91431" bIns="45716" rtlCol="0">
            <a:spAutoFit/>
          </a:bodyPr>
          <a:lstStyle/>
          <a:p>
            <a:pPr defTabSz="914400" fontAlgn="base">
              <a:spcBef>
                <a:spcPct val="0"/>
              </a:spcBef>
              <a:spcAft>
                <a:spcPct val="0"/>
              </a:spcAft>
            </a:pPr>
            <a:r>
              <a:rPr lang="en-US" sz="800" smtClean="0">
                <a:solidFill>
                  <a:srgbClr val="FFFFFF"/>
                </a:solidFill>
              </a:rPr>
              <a:t>INTEL ARCHITECTURE DEVELOPMENT GROUP a</a:t>
            </a:r>
            <a:endParaRPr lang="en-US" sz="800" dirty="0" err="1" smtClean="0">
              <a:solidFill>
                <a:srgbClr val="FFFFFF"/>
              </a:solidFill>
            </a:endParaRPr>
          </a:p>
        </p:txBody>
      </p:sp>
    </p:spTree>
    <p:extLst>
      <p:ext uri="{BB962C8B-B14F-4D97-AF65-F5344CB8AC3E}">
        <p14:creationId xmlns:p14="http://schemas.microsoft.com/office/powerpoint/2010/main" val="367184845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154"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309"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463"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618"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20" indent="-184132"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296" indent="-226990"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268" indent="-152384"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1924" indent="-192070"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078" indent="-192070"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232" indent="-192070"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387" indent="-192070"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542" indent="-192070"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7"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smtClean="0">
                <a:solidFill>
                  <a:srgbClr val="FFFFFF"/>
                </a:solidFill>
                <a:cs typeface="Verdana"/>
              </a:rPr>
              <a:t>INTEL CONFIDENTIAL</a:t>
            </a:r>
            <a:endParaRPr lang="en-US" sz="800" dirty="0">
              <a:solidFill>
                <a:srgbClr val="FFFFFF"/>
              </a:solidFill>
              <a:cs typeface="Verdana"/>
            </a:endParaRPr>
          </a:p>
        </p:txBody>
      </p:sp>
      <p:sp>
        <p:nvSpPr>
          <p:cNvPr id="8" name="TextBox 7"/>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smtClean="0">
                <a:solidFill>
                  <a:srgbClr val="FFFFFF"/>
                </a:solidFill>
                <a:ea typeface="Verdana" pitchFamily="34" charset="0"/>
                <a:cs typeface="Verdana" pitchFamily="34" charset="0"/>
              </a:rPr>
              <a:pPr defTabSz="914400" fontAlgn="base">
                <a:spcBef>
                  <a:spcPct val="0"/>
                </a:spcBef>
                <a:spcAft>
                  <a:spcPct val="0"/>
                </a:spcAft>
              </a:pPr>
              <a:t>‹#›</a:t>
            </a:fld>
            <a:endParaRPr lang="en-US" sz="800" dirty="0">
              <a:solidFill>
                <a:srgbClr val="FFFFFF"/>
              </a:solidFill>
              <a:ea typeface="Verdana" pitchFamily="34" charset="0"/>
              <a:cs typeface="Verdana" pitchFamily="34" charset="0"/>
            </a:endParaRPr>
          </a:p>
        </p:txBody>
      </p:sp>
      <p:sp>
        <p:nvSpPr>
          <p:cNvPr id="2" name="TextBox 1"/>
          <p:cNvSpPr txBox="1"/>
          <p:nvPr userDrawn="1"/>
        </p:nvSpPr>
        <p:spPr>
          <a:xfrm>
            <a:off x="5791200" y="6608758"/>
            <a:ext cx="2643672" cy="215444"/>
          </a:xfrm>
          <a:prstGeom prst="rect">
            <a:avLst/>
          </a:prstGeom>
          <a:noFill/>
        </p:spPr>
        <p:txBody>
          <a:bodyPr wrap="none" rtlCol="0">
            <a:spAutoFit/>
          </a:bodyPr>
          <a:lstStyle/>
          <a:p>
            <a:pPr defTabSz="914400" fontAlgn="base">
              <a:spcBef>
                <a:spcPct val="0"/>
              </a:spcBef>
              <a:spcAft>
                <a:spcPct val="0"/>
              </a:spcAft>
            </a:pPr>
            <a:r>
              <a:rPr lang="en-US" sz="800" smtClean="0">
                <a:solidFill>
                  <a:srgbClr val="FFFFFF"/>
                </a:solidFill>
              </a:rPr>
              <a:t>INTEL ARCHITECTURE DEVELOPMENT GROUP a</a:t>
            </a:r>
            <a:endParaRPr lang="en-US" sz="800" dirty="0" err="1" smtClean="0">
              <a:solidFill>
                <a:srgbClr val="FFFFFF"/>
              </a:solidFill>
            </a:endParaRPr>
          </a:p>
        </p:txBody>
      </p:sp>
    </p:spTree>
    <p:extLst>
      <p:ext uri="{BB962C8B-B14F-4D97-AF65-F5344CB8AC3E}">
        <p14:creationId xmlns:p14="http://schemas.microsoft.com/office/powerpoint/2010/main" val="3231742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38" indent="-184150"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2000" indent="-192088"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4" y="1379540"/>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7" cstate="print"/>
          <a:stretch>
            <a:fillRect/>
          </a:stretch>
        </p:blipFill>
        <p:spPr>
          <a:xfrm>
            <a:off x="0" y="6362701"/>
            <a:ext cx="9144000" cy="495300"/>
          </a:xfrm>
          <a:prstGeom prst="rect">
            <a:avLst/>
          </a:prstGeom>
        </p:spPr>
      </p:pic>
      <p:sp>
        <p:nvSpPr>
          <p:cNvPr id="7" name="Text Box 5"/>
          <p:cNvSpPr txBox="1">
            <a:spLocks noChangeArrowheads="1"/>
          </p:cNvSpPr>
          <p:nvPr userDrawn="1"/>
        </p:nvSpPr>
        <p:spPr bwMode="auto">
          <a:xfrm>
            <a:off x="524794" y="6644048"/>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defTabSz="914400" eaLnBrk="0" fontAlgn="base" hangingPunct="0">
              <a:spcBef>
                <a:spcPct val="50000"/>
              </a:spcBef>
              <a:spcAft>
                <a:spcPct val="0"/>
              </a:spcAft>
              <a:defRPr/>
            </a:pPr>
            <a:r>
              <a:rPr lang="en-US" sz="800" dirty="0">
                <a:solidFill>
                  <a:srgbClr val="FFFFFF"/>
                </a:solidFill>
                <a:cs typeface="Verdana"/>
              </a:rPr>
              <a:t>INTEL RESTRICTED SECRET, FOR INTERNAL USE ONLY</a:t>
            </a:r>
          </a:p>
        </p:txBody>
      </p:sp>
      <p:sp>
        <p:nvSpPr>
          <p:cNvPr id="8" name="TextBox 7"/>
          <p:cNvSpPr txBox="1"/>
          <p:nvPr userDrawn="1"/>
        </p:nvSpPr>
        <p:spPr>
          <a:xfrm>
            <a:off x="0" y="6596390"/>
            <a:ext cx="360996" cy="215444"/>
          </a:xfrm>
          <a:prstGeom prst="rect">
            <a:avLst/>
          </a:prstGeom>
          <a:noFill/>
        </p:spPr>
        <p:txBody>
          <a:bodyPr wrap="none" rtlCol="0">
            <a:spAutoFit/>
          </a:bodyPr>
          <a:lstStyle/>
          <a:p>
            <a:pPr defTabSz="914400" fontAlgn="base">
              <a:spcBef>
                <a:spcPct val="0"/>
              </a:spcBef>
              <a:spcAft>
                <a:spcPct val="0"/>
              </a:spcAft>
            </a:pPr>
            <a:fld id="{435EC5FB-0C8E-4818-A81D-78796ABB4840}" type="slidenum">
              <a:rPr lang="en-US" sz="800">
                <a:solidFill>
                  <a:srgbClr val="FFFFFF"/>
                </a:solidFill>
                <a:ea typeface="Verdana" pitchFamily="34" charset="0"/>
                <a:cs typeface="Verdana" pitchFamily="34" charset="0"/>
              </a:rPr>
              <a:pPr defTabSz="914400" fontAlgn="base">
                <a:spcBef>
                  <a:spcPct val="0"/>
                </a:spcBef>
                <a:spcAft>
                  <a:spcPct val="0"/>
                </a:spcAft>
              </a:pPr>
              <a:t>‹#›</a:t>
            </a:fld>
            <a:endParaRPr lang="en-US" sz="800" dirty="0">
              <a:solidFill>
                <a:srgbClr val="FFFFFF"/>
              </a:solidFill>
              <a:ea typeface="Verdana" pitchFamily="34" charset="0"/>
              <a:cs typeface="Verdana" pitchFamily="34" charset="0"/>
            </a:endParaRPr>
          </a:p>
        </p:txBody>
      </p:sp>
      <p:sp>
        <p:nvSpPr>
          <p:cNvPr id="2" name="TextBox 1"/>
          <p:cNvSpPr txBox="1"/>
          <p:nvPr userDrawn="1"/>
        </p:nvSpPr>
        <p:spPr>
          <a:xfrm>
            <a:off x="5791200" y="6608758"/>
            <a:ext cx="2643672" cy="215444"/>
          </a:xfrm>
          <a:prstGeom prst="rect">
            <a:avLst/>
          </a:prstGeom>
          <a:noFill/>
        </p:spPr>
        <p:txBody>
          <a:bodyPr wrap="none" rtlCol="0">
            <a:spAutoFit/>
          </a:bodyPr>
          <a:lstStyle/>
          <a:p>
            <a:pPr defTabSz="914400" fontAlgn="base">
              <a:spcBef>
                <a:spcPct val="0"/>
              </a:spcBef>
              <a:spcAft>
                <a:spcPct val="0"/>
              </a:spcAft>
            </a:pPr>
            <a:r>
              <a:rPr lang="en-US" sz="800" dirty="0">
                <a:solidFill>
                  <a:srgbClr val="FFFFFF"/>
                </a:solidFill>
              </a:rPr>
              <a:t>INTEL ARCHITECTURE DEVELOPMENT GROUP a</a:t>
            </a:r>
          </a:p>
        </p:txBody>
      </p:sp>
    </p:spTree>
    <p:extLst>
      <p:ext uri="{BB962C8B-B14F-4D97-AF65-F5344CB8AC3E}">
        <p14:creationId xmlns:p14="http://schemas.microsoft.com/office/powerpoint/2010/main" val="35243351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38" indent="-184150"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2000" indent="-192088"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63" y="304702"/>
            <a:ext cx="8436076" cy="1022965"/>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3963" y="1327666"/>
            <a:ext cx="8436076" cy="486665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0" name="Picture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bwMode="auto">
          <a:xfrm>
            <a:off x="0" y="6364227"/>
            <a:ext cx="9144000" cy="4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4"/>
          </p:nvPr>
        </p:nvSpPr>
        <p:spPr>
          <a:xfrm>
            <a:off x="1" y="6613525"/>
            <a:ext cx="425768" cy="190500"/>
          </a:xfrm>
          <a:prstGeom prst="rect">
            <a:avLst/>
          </a:prstGeom>
        </p:spPr>
        <p:txBody>
          <a:bodyPr vert="horz" wrap="none" lIns="91440" tIns="45720" rIns="91440" bIns="45720" rtlCol="0" anchor="ctr" anchorCtr="0"/>
          <a:lstStyle>
            <a:lvl1pPr algn="l">
              <a:defRPr sz="800">
                <a:solidFill>
                  <a:schemeClr val="bg1"/>
                </a:solidFill>
                <a:latin typeface="+mn-lt"/>
              </a:defRPr>
            </a:lvl1pPr>
          </a:lstStyle>
          <a:p>
            <a:pPr defTabSz="914400"/>
            <a:fld id="{FD44707B-D922-47D5-BD24-D96E91B70543}" type="slidenum">
              <a:rPr lang="en-US" smtClean="0">
                <a:solidFill>
                  <a:prstClr val="white"/>
                </a:solidFill>
              </a:rPr>
              <a:pPr defTabSz="914400"/>
              <a:t>‹#›</a:t>
            </a:fld>
            <a:endParaRPr lang="en-US" dirty="0">
              <a:solidFill>
                <a:prstClr val="white"/>
              </a:solidFill>
            </a:endParaRPr>
          </a:p>
        </p:txBody>
      </p:sp>
      <p:sp>
        <p:nvSpPr>
          <p:cNvPr id="18" name="Text Box 6"/>
          <p:cNvSpPr txBox="1">
            <a:spLocks noChangeArrowheads="1"/>
          </p:cNvSpPr>
          <p:nvPr/>
        </p:nvSpPr>
        <p:spPr bwMode="auto">
          <a:xfrm>
            <a:off x="353962" y="6601053"/>
            <a:ext cx="131157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defTabSz="914400" eaLnBrk="0" hangingPunct="0">
              <a:spcBef>
                <a:spcPct val="0"/>
              </a:spcBef>
            </a:pPr>
            <a:r>
              <a:rPr lang="en-GB" sz="800" cap="all" dirty="0">
                <a:solidFill>
                  <a:prstClr val="white"/>
                </a:solidFill>
              </a:rPr>
              <a:t>Intel Confidential</a:t>
            </a:r>
            <a:endParaRPr lang="en-US" sz="800" cap="all" dirty="0">
              <a:solidFill>
                <a:prstClr val="white"/>
              </a:solidFill>
            </a:endParaRPr>
          </a:p>
        </p:txBody>
      </p:sp>
      <p:grpSp>
        <p:nvGrpSpPr>
          <p:cNvPr id="31" name="Group 6"/>
          <p:cNvGrpSpPr>
            <a:grpSpLocks noChangeAspect="1"/>
          </p:cNvGrpSpPr>
          <p:nvPr/>
        </p:nvGrpSpPr>
        <p:grpSpPr bwMode="auto">
          <a:xfrm>
            <a:off x="8423324" y="6371305"/>
            <a:ext cx="632187" cy="477239"/>
            <a:chOff x="248" y="2908"/>
            <a:chExt cx="816" cy="616"/>
          </a:xfrm>
          <a:solidFill>
            <a:srgbClr val="FFFFFF"/>
          </a:solidFill>
        </p:grpSpPr>
        <p:sp>
          <p:nvSpPr>
            <p:cNvPr id="32" name="AutoShape 5"/>
            <p:cNvSpPr>
              <a:spLocks noChangeAspect="1" noChangeArrowheads="1" noTextEdit="1"/>
            </p:cNvSpPr>
            <p:nvPr userDrawn="1"/>
          </p:nvSpPr>
          <p:spPr bwMode="auto">
            <a:xfrm>
              <a:off x="248" y="2908"/>
              <a:ext cx="816" cy="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3" name="Freeform 32"/>
            <p:cNvSpPr>
              <a:spLocks noEditPoints="1"/>
            </p:cNvSpPr>
            <p:nvPr userDrawn="1"/>
          </p:nvSpPr>
          <p:spPr bwMode="auto">
            <a:xfrm>
              <a:off x="365" y="3027"/>
              <a:ext cx="576" cy="380"/>
            </a:xfrm>
            <a:custGeom>
              <a:avLst/>
              <a:gdLst>
                <a:gd name="T0" fmla="*/ 1225 w 2881"/>
                <a:gd name="T1" fmla="*/ 1703 h 1899"/>
                <a:gd name="T2" fmla="*/ 1013 w 2881"/>
                <a:gd name="T3" fmla="*/ 1706 h 1899"/>
                <a:gd name="T4" fmla="*/ 810 w 2881"/>
                <a:gd name="T5" fmla="*/ 1691 h 1899"/>
                <a:gd name="T6" fmla="*/ 621 w 2881"/>
                <a:gd name="T7" fmla="*/ 1658 h 1899"/>
                <a:gd name="T8" fmla="*/ 453 w 2881"/>
                <a:gd name="T9" fmla="*/ 1601 h 1899"/>
                <a:gd name="T10" fmla="*/ 312 w 2881"/>
                <a:gd name="T11" fmla="*/ 1521 h 1899"/>
                <a:gd name="T12" fmla="*/ 203 w 2881"/>
                <a:gd name="T13" fmla="*/ 1411 h 1899"/>
                <a:gd name="T14" fmla="*/ 135 w 2881"/>
                <a:gd name="T15" fmla="*/ 1271 h 1899"/>
                <a:gd name="T16" fmla="*/ 114 w 2881"/>
                <a:gd name="T17" fmla="*/ 1086 h 1899"/>
                <a:gd name="T18" fmla="*/ 152 w 2881"/>
                <a:gd name="T19" fmla="*/ 891 h 1899"/>
                <a:gd name="T20" fmla="*/ 239 w 2881"/>
                <a:gd name="T21" fmla="*/ 718 h 1899"/>
                <a:gd name="T22" fmla="*/ 314 w 2881"/>
                <a:gd name="T23" fmla="*/ 544 h 1899"/>
                <a:gd name="T24" fmla="*/ 167 w 2881"/>
                <a:gd name="T25" fmla="*/ 699 h 1899"/>
                <a:gd name="T26" fmla="*/ 62 w 2881"/>
                <a:gd name="T27" fmla="*/ 869 h 1899"/>
                <a:gd name="T28" fmla="*/ 6 w 2881"/>
                <a:gd name="T29" fmla="*/ 1057 h 1899"/>
                <a:gd name="T30" fmla="*/ 6 w 2881"/>
                <a:gd name="T31" fmla="*/ 1260 h 1899"/>
                <a:gd name="T32" fmla="*/ 63 w 2881"/>
                <a:gd name="T33" fmla="*/ 1453 h 1899"/>
                <a:gd name="T34" fmla="*/ 178 w 2881"/>
                <a:gd name="T35" fmla="*/ 1610 h 1899"/>
                <a:gd name="T36" fmla="*/ 350 w 2881"/>
                <a:gd name="T37" fmla="*/ 1736 h 1899"/>
                <a:gd name="T38" fmla="*/ 574 w 2881"/>
                <a:gd name="T39" fmla="*/ 1829 h 1899"/>
                <a:gd name="T40" fmla="*/ 846 w 2881"/>
                <a:gd name="T41" fmla="*/ 1884 h 1899"/>
                <a:gd name="T42" fmla="*/ 1165 w 2881"/>
                <a:gd name="T43" fmla="*/ 1899 h 1899"/>
                <a:gd name="T44" fmla="*/ 1488 w 2881"/>
                <a:gd name="T45" fmla="*/ 1874 h 1899"/>
                <a:gd name="T46" fmla="*/ 1765 w 2881"/>
                <a:gd name="T47" fmla="*/ 1825 h 1899"/>
                <a:gd name="T48" fmla="*/ 2048 w 2881"/>
                <a:gd name="T49" fmla="*/ 1747 h 1899"/>
                <a:gd name="T50" fmla="*/ 2313 w 2881"/>
                <a:gd name="T51" fmla="*/ 1643 h 1899"/>
                <a:gd name="T52" fmla="*/ 2319 w 2881"/>
                <a:gd name="T53" fmla="*/ 1424 h 1899"/>
                <a:gd name="T54" fmla="*/ 2061 w 2881"/>
                <a:gd name="T55" fmla="*/ 1536 h 1899"/>
                <a:gd name="T56" fmla="*/ 1766 w 2881"/>
                <a:gd name="T57" fmla="*/ 1623 h 1899"/>
                <a:gd name="T58" fmla="*/ 1465 w 2881"/>
                <a:gd name="T59" fmla="*/ 1682 h 1899"/>
                <a:gd name="T60" fmla="*/ 2852 w 2881"/>
                <a:gd name="T61" fmla="*/ 481 h 1899"/>
                <a:gd name="T62" fmla="*/ 2771 w 2881"/>
                <a:gd name="T63" fmla="*/ 326 h 1899"/>
                <a:gd name="T64" fmla="*/ 2642 w 2881"/>
                <a:gd name="T65" fmla="*/ 203 h 1899"/>
                <a:gd name="T66" fmla="*/ 2474 w 2881"/>
                <a:gd name="T67" fmla="*/ 108 h 1899"/>
                <a:gd name="T68" fmla="*/ 2272 w 2881"/>
                <a:gd name="T69" fmla="*/ 43 h 1899"/>
                <a:gd name="T70" fmla="*/ 2046 w 2881"/>
                <a:gd name="T71" fmla="*/ 7 h 1899"/>
                <a:gd name="T72" fmla="*/ 1801 w 2881"/>
                <a:gd name="T73" fmla="*/ 1 h 1899"/>
                <a:gd name="T74" fmla="*/ 1545 w 2881"/>
                <a:gd name="T75" fmla="*/ 22 h 1899"/>
                <a:gd name="T76" fmla="*/ 1285 w 2881"/>
                <a:gd name="T77" fmla="*/ 72 h 1899"/>
                <a:gd name="T78" fmla="*/ 1028 w 2881"/>
                <a:gd name="T79" fmla="*/ 150 h 1899"/>
                <a:gd name="T80" fmla="*/ 782 w 2881"/>
                <a:gd name="T81" fmla="*/ 255 h 1899"/>
                <a:gd name="T82" fmla="*/ 627 w 2881"/>
                <a:gd name="T83" fmla="*/ 396 h 1899"/>
                <a:gd name="T84" fmla="*/ 867 w 2881"/>
                <a:gd name="T85" fmla="*/ 288 h 1899"/>
                <a:gd name="T86" fmla="*/ 1118 w 2881"/>
                <a:gd name="T87" fmla="*/ 204 h 1899"/>
                <a:gd name="T88" fmla="*/ 1373 w 2881"/>
                <a:gd name="T89" fmla="*/ 143 h 1899"/>
                <a:gd name="T90" fmla="*/ 1625 w 2881"/>
                <a:gd name="T91" fmla="*/ 109 h 1899"/>
                <a:gd name="T92" fmla="*/ 1869 w 2881"/>
                <a:gd name="T93" fmla="*/ 99 h 1899"/>
                <a:gd name="T94" fmla="*/ 2095 w 2881"/>
                <a:gd name="T95" fmla="*/ 117 h 1899"/>
                <a:gd name="T96" fmla="*/ 2298 w 2881"/>
                <a:gd name="T97" fmla="*/ 163 h 1899"/>
                <a:gd name="T98" fmla="*/ 2470 w 2881"/>
                <a:gd name="T99" fmla="*/ 237 h 1899"/>
                <a:gd name="T100" fmla="*/ 2605 w 2881"/>
                <a:gd name="T101" fmla="*/ 341 h 1899"/>
                <a:gd name="T102" fmla="*/ 2695 w 2881"/>
                <a:gd name="T103" fmla="*/ 475 h 1899"/>
                <a:gd name="T104" fmla="*/ 2733 w 2881"/>
                <a:gd name="T105" fmla="*/ 637 h 1899"/>
                <a:gd name="T106" fmla="*/ 2710 w 2881"/>
                <a:gd name="T107" fmla="*/ 800 h 1899"/>
                <a:gd name="T108" fmla="*/ 2630 w 2881"/>
                <a:gd name="T109" fmla="*/ 951 h 1899"/>
                <a:gd name="T110" fmla="*/ 2500 w 2881"/>
                <a:gd name="T111" fmla="*/ 1078 h 1899"/>
                <a:gd name="T112" fmla="*/ 2493 w 2881"/>
                <a:gd name="T113" fmla="*/ 1251 h 1899"/>
                <a:gd name="T114" fmla="*/ 2626 w 2881"/>
                <a:gd name="T115" fmla="*/ 1168 h 1899"/>
                <a:gd name="T116" fmla="*/ 2742 w 2881"/>
                <a:gd name="T117" fmla="*/ 1050 h 1899"/>
                <a:gd name="T118" fmla="*/ 2830 w 2881"/>
                <a:gd name="T119" fmla="*/ 903 h 1899"/>
                <a:gd name="T120" fmla="*/ 2877 w 2881"/>
                <a:gd name="T121" fmla="*/ 731 h 1899"/>
                <a:gd name="T122" fmla="*/ 2867 w 2881"/>
                <a:gd name="T123" fmla="*/ 539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1" h="1899">
                  <a:moveTo>
                    <a:pt x="1368" y="1693"/>
                  </a:moveTo>
                  <a:lnTo>
                    <a:pt x="1296" y="1699"/>
                  </a:lnTo>
                  <a:lnTo>
                    <a:pt x="1225" y="1703"/>
                  </a:lnTo>
                  <a:lnTo>
                    <a:pt x="1154" y="1706"/>
                  </a:lnTo>
                  <a:lnTo>
                    <a:pt x="1084" y="1706"/>
                  </a:lnTo>
                  <a:lnTo>
                    <a:pt x="1013" y="1706"/>
                  </a:lnTo>
                  <a:lnTo>
                    <a:pt x="945" y="1704"/>
                  </a:lnTo>
                  <a:lnTo>
                    <a:pt x="877" y="1699"/>
                  </a:lnTo>
                  <a:lnTo>
                    <a:pt x="810" y="1691"/>
                  </a:lnTo>
                  <a:lnTo>
                    <a:pt x="745" y="1683"/>
                  </a:lnTo>
                  <a:lnTo>
                    <a:pt x="682" y="1672"/>
                  </a:lnTo>
                  <a:lnTo>
                    <a:pt x="621" y="1658"/>
                  </a:lnTo>
                  <a:lnTo>
                    <a:pt x="563" y="1642"/>
                  </a:lnTo>
                  <a:lnTo>
                    <a:pt x="506" y="1623"/>
                  </a:lnTo>
                  <a:lnTo>
                    <a:pt x="453" y="1601"/>
                  </a:lnTo>
                  <a:lnTo>
                    <a:pt x="402" y="1578"/>
                  </a:lnTo>
                  <a:lnTo>
                    <a:pt x="355" y="1550"/>
                  </a:lnTo>
                  <a:lnTo>
                    <a:pt x="312" y="1521"/>
                  </a:lnTo>
                  <a:lnTo>
                    <a:pt x="271" y="1487"/>
                  </a:lnTo>
                  <a:lnTo>
                    <a:pt x="235" y="1450"/>
                  </a:lnTo>
                  <a:lnTo>
                    <a:pt x="203" y="1411"/>
                  </a:lnTo>
                  <a:lnTo>
                    <a:pt x="176" y="1369"/>
                  </a:lnTo>
                  <a:lnTo>
                    <a:pt x="154" y="1322"/>
                  </a:lnTo>
                  <a:lnTo>
                    <a:pt x="135" y="1271"/>
                  </a:lnTo>
                  <a:lnTo>
                    <a:pt x="121" y="1218"/>
                  </a:lnTo>
                  <a:lnTo>
                    <a:pt x="114" y="1152"/>
                  </a:lnTo>
                  <a:lnTo>
                    <a:pt x="114" y="1086"/>
                  </a:lnTo>
                  <a:lnTo>
                    <a:pt x="120" y="1020"/>
                  </a:lnTo>
                  <a:lnTo>
                    <a:pt x="134" y="955"/>
                  </a:lnTo>
                  <a:lnTo>
                    <a:pt x="152" y="891"/>
                  </a:lnTo>
                  <a:lnTo>
                    <a:pt x="177" y="831"/>
                  </a:lnTo>
                  <a:lnTo>
                    <a:pt x="207" y="773"/>
                  </a:lnTo>
                  <a:lnTo>
                    <a:pt x="239" y="718"/>
                  </a:lnTo>
                  <a:lnTo>
                    <a:pt x="275" y="668"/>
                  </a:lnTo>
                  <a:lnTo>
                    <a:pt x="314" y="622"/>
                  </a:lnTo>
                  <a:lnTo>
                    <a:pt x="314" y="544"/>
                  </a:lnTo>
                  <a:lnTo>
                    <a:pt x="261" y="593"/>
                  </a:lnTo>
                  <a:lnTo>
                    <a:pt x="212" y="645"/>
                  </a:lnTo>
                  <a:lnTo>
                    <a:pt x="167" y="699"/>
                  </a:lnTo>
                  <a:lnTo>
                    <a:pt x="128" y="753"/>
                  </a:lnTo>
                  <a:lnTo>
                    <a:pt x="92" y="810"/>
                  </a:lnTo>
                  <a:lnTo>
                    <a:pt x="62" y="869"/>
                  </a:lnTo>
                  <a:lnTo>
                    <a:pt x="39" y="930"/>
                  </a:lnTo>
                  <a:lnTo>
                    <a:pt x="19" y="992"/>
                  </a:lnTo>
                  <a:lnTo>
                    <a:pt x="6" y="1057"/>
                  </a:lnTo>
                  <a:lnTo>
                    <a:pt x="0" y="1123"/>
                  </a:lnTo>
                  <a:lnTo>
                    <a:pt x="0" y="1191"/>
                  </a:lnTo>
                  <a:lnTo>
                    <a:pt x="6" y="1260"/>
                  </a:lnTo>
                  <a:lnTo>
                    <a:pt x="20" y="1332"/>
                  </a:lnTo>
                  <a:lnTo>
                    <a:pt x="39" y="1393"/>
                  </a:lnTo>
                  <a:lnTo>
                    <a:pt x="63" y="1453"/>
                  </a:lnTo>
                  <a:lnTo>
                    <a:pt x="95" y="1508"/>
                  </a:lnTo>
                  <a:lnTo>
                    <a:pt x="134" y="1560"/>
                  </a:lnTo>
                  <a:lnTo>
                    <a:pt x="178" y="1610"/>
                  </a:lnTo>
                  <a:lnTo>
                    <a:pt x="230" y="1656"/>
                  </a:lnTo>
                  <a:lnTo>
                    <a:pt x="287" y="1698"/>
                  </a:lnTo>
                  <a:lnTo>
                    <a:pt x="350" y="1736"/>
                  </a:lnTo>
                  <a:lnTo>
                    <a:pt x="418" y="1771"/>
                  </a:lnTo>
                  <a:lnTo>
                    <a:pt x="494" y="1801"/>
                  </a:lnTo>
                  <a:lnTo>
                    <a:pt x="574" y="1829"/>
                  </a:lnTo>
                  <a:lnTo>
                    <a:pt x="659" y="1851"/>
                  </a:lnTo>
                  <a:lnTo>
                    <a:pt x="750" y="1869"/>
                  </a:lnTo>
                  <a:lnTo>
                    <a:pt x="846" y="1884"/>
                  </a:lnTo>
                  <a:lnTo>
                    <a:pt x="948" y="1893"/>
                  </a:lnTo>
                  <a:lnTo>
                    <a:pt x="1054" y="1898"/>
                  </a:lnTo>
                  <a:lnTo>
                    <a:pt x="1165" y="1899"/>
                  </a:lnTo>
                  <a:lnTo>
                    <a:pt x="1281" y="1894"/>
                  </a:lnTo>
                  <a:lnTo>
                    <a:pt x="1401" y="1884"/>
                  </a:lnTo>
                  <a:lnTo>
                    <a:pt x="1488" y="1874"/>
                  </a:lnTo>
                  <a:lnTo>
                    <a:pt x="1578" y="1862"/>
                  </a:lnTo>
                  <a:lnTo>
                    <a:pt x="1670" y="1845"/>
                  </a:lnTo>
                  <a:lnTo>
                    <a:pt x="1765" y="1825"/>
                  </a:lnTo>
                  <a:lnTo>
                    <a:pt x="1860" y="1803"/>
                  </a:lnTo>
                  <a:lnTo>
                    <a:pt x="1954" y="1777"/>
                  </a:lnTo>
                  <a:lnTo>
                    <a:pt x="2048" y="1747"/>
                  </a:lnTo>
                  <a:lnTo>
                    <a:pt x="2140" y="1715"/>
                  </a:lnTo>
                  <a:lnTo>
                    <a:pt x="2229" y="1680"/>
                  </a:lnTo>
                  <a:lnTo>
                    <a:pt x="2313" y="1643"/>
                  </a:lnTo>
                  <a:lnTo>
                    <a:pt x="2392" y="1602"/>
                  </a:lnTo>
                  <a:lnTo>
                    <a:pt x="2392" y="1384"/>
                  </a:lnTo>
                  <a:lnTo>
                    <a:pt x="2319" y="1424"/>
                  </a:lnTo>
                  <a:lnTo>
                    <a:pt x="2239" y="1464"/>
                  </a:lnTo>
                  <a:lnTo>
                    <a:pt x="2152" y="1501"/>
                  </a:lnTo>
                  <a:lnTo>
                    <a:pt x="2061" y="1536"/>
                  </a:lnTo>
                  <a:lnTo>
                    <a:pt x="1964" y="1568"/>
                  </a:lnTo>
                  <a:lnTo>
                    <a:pt x="1866" y="1597"/>
                  </a:lnTo>
                  <a:lnTo>
                    <a:pt x="1766" y="1623"/>
                  </a:lnTo>
                  <a:lnTo>
                    <a:pt x="1665" y="1647"/>
                  </a:lnTo>
                  <a:lnTo>
                    <a:pt x="1565" y="1667"/>
                  </a:lnTo>
                  <a:lnTo>
                    <a:pt x="1465" y="1682"/>
                  </a:lnTo>
                  <a:lnTo>
                    <a:pt x="1368" y="1693"/>
                  </a:lnTo>
                  <a:close/>
                  <a:moveTo>
                    <a:pt x="2867" y="539"/>
                  </a:moveTo>
                  <a:lnTo>
                    <a:pt x="2852" y="481"/>
                  </a:lnTo>
                  <a:lnTo>
                    <a:pt x="2831" y="427"/>
                  </a:lnTo>
                  <a:lnTo>
                    <a:pt x="2804" y="375"/>
                  </a:lnTo>
                  <a:lnTo>
                    <a:pt x="2771" y="326"/>
                  </a:lnTo>
                  <a:lnTo>
                    <a:pt x="2732" y="282"/>
                  </a:lnTo>
                  <a:lnTo>
                    <a:pt x="2690" y="240"/>
                  </a:lnTo>
                  <a:lnTo>
                    <a:pt x="2642" y="203"/>
                  </a:lnTo>
                  <a:lnTo>
                    <a:pt x="2590" y="168"/>
                  </a:lnTo>
                  <a:lnTo>
                    <a:pt x="2534" y="136"/>
                  </a:lnTo>
                  <a:lnTo>
                    <a:pt x="2474" y="108"/>
                  </a:lnTo>
                  <a:lnTo>
                    <a:pt x="2409" y="83"/>
                  </a:lnTo>
                  <a:lnTo>
                    <a:pt x="2343" y="62"/>
                  </a:lnTo>
                  <a:lnTo>
                    <a:pt x="2272" y="43"/>
                  </a:lnTo>
                  <a:lnTo>
                    <a:pt x="2199" y="28"/>
                  </a:lnTo>
                  <a:lnTo>
                    <a:pt x="2124" y="16"/>
                  </a:lnTo>
                  <a:lnTo>
                    <a:pt x="2046" y="7"/>
                  </a:lnTo>
                  <a:lnTo>
                    <a:pt x="1965" y="2"/>
                  </a:lnTo>
                  <a:lnTo>
                    <a:pt x="1884" y="0"/>
                  </a:lnTo>
                  <a:lnTo>
                    <a:pt x="1801" y="1"/>
                  </a:lnTo>
                  <a:lnTo>
                    <a:pt x="1717" y="5"/>
                  </a:lnTo>
                  <a:lnTo>
                    <a:pt x="1630" y="12"/>
                  </a:lnTo>
                  <a:lnTo>
                    <a:pt x="1545" y="22"/>
                  </a:lnTo>
                  <a:lnTo>
                    <a:pt x="1458" y="36"/>
                  </a:lnTo>
                  <a:lnTo>
                    <a:pt x="1372" y="52"/>
                  </a:lnTo>
                  <a:lnTo>
                    <a:pt x="1285" y="72"/>
                  </a:lnTo>
                  <a:lnTo>
                    <a:pt x="1199" y="95"/>
                  </a:lnTo>
                  <a:lnTo>
                    <a:pt x="1113" y="121"/>
                  </a:lnTo>
                  <a:lnTo>
                    <a:pt x="1028" y="150"/>
                  </a:lnTo>
                  <a:lnTo>
                    <a:pt x="944" y="182"/>
                  </a:lnTo>
                  <a:lnTo>
                    <a:pt x="862" y="218"/>
                  </a:lnTo>
                  <a:lnTo>
                    <a:pt x="782" y="255"/>
                  </a:lnTo>
                  <a:lnTo>
                    <a:pt x="704" y="297"/>
                  </a:lnTo>
                  <a:lnTo>
                    <a:pt x="627" y="340"/>
                  </a:lnTo>
                  <a:lnTo>
                    <a:pt x="627" y="396"/>
                  </a:lnTo>
                  <a:lnTo>
                    <a:pt x="705" y="357"/>
                  </a:lnTo>
                  <a:lnTo>
                    <a:pt x="786" y="321"/>
                  </a:lnTo>
                  <a:lnTo>
                    <a:pt x="867" y="288"/>
                  </a:lnTo>
                  <a:lnTo>
                    <a:pt x="950" y="257"/>
                  </a:lnTo>
                  <a:lnTo>
                    <a:pt x="1033" y="229"/>
                  </a:lnTo>
                  <a:lnTo>
                    <a:pt x="1118" y="204"/>
                  </a:lnTo>
                  <a:lnTo>
                    <a:pt x="1202" y="180"/>
                  </a:lnTo>
                  <a:lnTo>
                    <a:pt x="1288" y="161"/>
                  </a:lnTo>
                  <a:lnTo>
                    <a:pt x="1373" y="143"/>
                  </a:lnTo>
                  <a:lnTo>
                    <a:pt x="1458" y="129"/>
                  </a:lnTo>
                  <a:lnTo>
                    <a:pt x="1542" y="117"/>
                  </a:lnTo>
                  <a:lnTo>
                    <a:pt x="1625" y="109"/>
                  </a:lnTo>
                  <a:lnTo>
                    <a:pt x="1708" y="103"/>
                  </a:lnTo>
                  <a:lnTo>
                    <a:pt x="1789" y="100"/>
                  </a:lnTo>
                  <a:lnTo>
                    <a:pt x="1869" y="99"/>
                  </a:lnTo>
                  <a:lnTo>
                    <a:pt x="1946" y="103"/>
                  </a:lnTo>
                  <a:lnTo>
                    <a:pt x="2022" y="109"/>
                  </a:lnTo>
                  <a:lnTo>
                    <a:pt x="2095" y="117"/>
                  </a:lnTo>
                  <a:lnTo>
                    <a:pt x="2166" y="130"/>
                  </a:lnTo>
                  <a:lnTo>
                    <a:pt x="2233" y="145"/>
                  </a:lnTo>
                  <a:lnTo>
                    <a:pt x="2298" y="163"/>
                  </a:lnTo>
                  <a:lnTo>
                    <a:pt x="2359" y="184"/>
                  </a:lnTo>
                  <a:lnTo>
                    <a:pt x="2417" y="209"/>
                  </a:lnTo>
                  <a:lnTo>
                    <a:pt x="2470" y="237"/>
                  </a:lnTo>
                  <a:lnTo>
                    <a:pt x="2519" y="268"/>
                  </a:lnTo>
                  <a:lnTo>
                    <a:pt x="2564" y="303"/>
                  </a:lnTo>
                  <a:lnTo>
                    <a:pt x="2605" y="341"/>
                  </a:lnTo>
                  <a:lnTo>
                    <a:pt x="2639" y="382"/>
                  </a:lnTo>
                  <a:lnTo>
                    <a:pt x="2670" y="427"/>
                  </a:lnTo>
                  <a:lnTo>
                    <a:pt x="2695" y="475"/>
                  </a:lnTo>
                  <a:lnTo>
                    <a:pt x="2714" y="527"/>
                  </a:lnTo>
                  <a:lnTo>
                    <a:pt x="2727" y="582"/>
                  </a:lnTo>
                  <a:lnTo>
                    <a:pt x="2733" y="637"/>
                  </a:lnTo>
                  <a:lnTo>
                    <a:pt x="2732" y="692"/>
                  </a:lnTo>
                  <a:lnTo>
                    <a:pt x="2724" y="747"/>
                  </a:lnTo>
                  <a:lnTo>
                    <a:pt x="2710" y="800"/>
                  </a:lnTo>
                  <a:lnTo>
                    <a:pt x="2689" y="852"/>
                  </a:lnTo>
                  <a:lnTo>
                    <a:pt x="2662" y="903"/>
                  </a:lnTo>
                  <a:lnTo>
                    <a:pt x="2630" y="951"/>
                  </a:lnTo>
                  <a:lnTo>
                    <a:pt x="2591" y="997"/>
                  </a:lnTo>
                  <a:lnTo>
                    <a:pt x="2548" y="1039"/>
                  </a:lnTo>
                  <a:lnTo>
                    <a:pt x="2500" y="1078"/>
                  </a:lnTo>
                  <a:lnTo>
                    <a:pt x="2448" y="1113"/>
                  </a:lnTo>
                  <a:lnTo>
                    <a:pt x="2448" y="1270"/>
                  </a:lnTo>
                  <a:lnTo>
                    <a:pt x="2493" y="1251"/>
                  </a:lnTo>
                  <a:lnTo>
                    <a:pt x="2538" y="1228"/>
                  </a:lnTo>
                  <a:lnTo>
                    <a:pt x="2583" y="1199"/>
                  </a:lnTo>
                  <a:lnTo>
                    <a:pt x="2626" y="1168"/>
                  </a:lnTo>
                  <a:lnTo>
                    <a:pt x="2667" y="1133"/>
                  </a:lnTo>
                  <a:lnTo>
                    <a:pt x="2706" y="1093"/>
                  </a:lnTo>
                  <a:lnTo>
                    <a:pt x="2742" y="1050"/>
                  </a:lnTo>
                  <a:lnTo>
                    <a:pt x="2775" y="1004"/>
                  </a:lnTo>
                  <a:lnTo>
                    <a:pt x="2805" y="955"/>
                  </a:lnTo>
                  <a:lnTo>
                    <a:pt x="2830" y="903"/>
                  </a:lnTo>
                  <a:lnTo>
                    <a:pt x="2851" y="847"/>
                  </a:lnTo>
                  <a:lnTo>
                    <a:pt x="2867" y="790"/>
                  </a:lnTo>
                  <a:lnTo>
                    <a:pt x="2877" y="731"/>
                  </a:lnTo>
                  <a:lnTo>
                    <a:pt x="2881" y="669"/>
                  </a:lnTo>
                  <a:lnTo>
                    <a:pt x="2877" y="605"/>
                  </a:lnTo>
                  <a:lnTo>
                    <a:pt x="2867" y="5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4" name="Freeform 33"/>
            <p:cNvSpPr>
              <a:spLocks/>
            </p:cNvSpPr>
            <p:nvPr userDrawn="1"/>
          </p:nvSpPr>
          <p:spPr bwMode="auto">
            <a:xfrm>
              <a:off x="805" y="3116"/>
              <a:ext cx="29" cy="164"/>
            </a:xfrm>
            <a:custGeom>
              <a:avLst/>
              <a:gdLst>
                <a:gd name="T0" fmla="*/ 149 w 149"/>
                <a:gd name="T1" fmla="*/ 0 h 822"/>
                <a:gd name="T2" fmla="*/ 0 w 149"/>
                <a:gd name="T3" fmla="*/ 0 h 822"/>
                <a:gd name="T4" fmla="*/ 0 w 149"/>
                <a:gd name="T5" fmla="*/ 665 h 822"/>
                <a:gd name="T6" fmla="*/ 1 w 149"/>
                <a:gd name="T7" fmla="*/ 691 h 822"/>
                <a:gd name="T8" fmla="*/ 6 w 149"/>
                <a:gd name="T9" fmla="*/ 714 h 822"/>
                <a:gd name="T10" fmla="*/ 13 w 149"/>
                <a:gd name="T11" fmla="*/ 738 h 822"/>
                <a:gd name="T12" fmla="*/ 26 w 149"/>
                <a:gd name="T13" fmla="*/ 759 h 822"/>
                <a:gd name="T14" fmla="*/ 40 w 149"/>
                <a:gd name="T15" fmla="*/ 777 h 822"/>
                <a:gd name="T16" fmla="*/ 60 w 149"/>
                <a:gd name="T17" fmla="*/ 793 h 822"/>
                <a:gd name="T18" fmla="*/ 85 w 149"/>
                <a:gd name="T19" fmla="*/ 806 h 822"/>
                <a:gd name="T20" fmla="*/ 115 w 149"/>
                <a:gd name="T21" fmla="*/ 816 h 822"/>
                <a:gd name="T22" fmla="*/ 149 w 149"/>
                <a:gd name="T23" fmla="*/ 822 h 822"/>
                <a:gd name="T24" fmla="*/ 149 w 149"/>
                <a:gd name="T25"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822">
                  <a:moveTo>
                    <a:pt x="149" y="0"/>
                  </a:moveTo>
                  <a:lnTo>
                    <a:pt x="0" y="0"/>
                  </a:lnTo>
                  <a:lnTo>
                    <a:pt x="0" y="665"/>
                  </a:lnTo>
                  <a:lnTo>
                    <a:pt x="1" y="691"/>
                  </a:lnTo>
                  <a:lnTo>
                    <a:pt x="6" y="714"/>
                  </a:lnTo>
                  <a:lnTo>
                    <a:pt x="13" y="738"/>
                  </a:lnTo>
                  <a:lnTo>
                    <a:pt x="26" y="759"/>
                  </a:lnTo>
                  <a:lnTo>
                    <a:pt x="40" y="777"/>
                  </a:lnTo>
                  <a:lnTo>
                    <a:pt x="60" y="793"/>
                  </a:lnTo>
                  <a:lnTo>
                    <a:pt x="85" y="806"/>
                  </a:lnTo>
                  <a:lnTo>
                    <a:pt x="115" y="816"/>
                  </a:lnTo>
                  <a:lnTo>
                    <a:pt x="149" y="822"/>
                  </a:lnTo>
                  <a:lnTo>
                    <a:pt x="1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5" name="Freeform 34"/>
            <p:cNvSpPr>
              <a:spLocks/>
            </p:cNvSpPr>
            <p:nvPr userDrawn="1"/>
          </p:nvSpPr>
          <p:spPr bwMode="auto">
            <a:xfrm>
              <a:off x="449" y="3164"/>
              <a:ext cx="30" cy="118"/>
            </a:xfrm>
            <a:custGeom>
              <a:avLst/>
              <a:gdLst>
                <a:gd name="T0" fmla="*/ 150 w 150"/>
                <a:gd name="T1" fmla="*/ 0 h 590"/>
                <a:gd name="T2" fmla="*/ 0 w 150"/>
                <a:gd name="T3" fmla="*/ 0 h 590"/>
                <a:gd name="T4" fmla="*/ 0 w 150"/>
                <a:gd name="T5" fmla="*/ 434 h 590"/>
                <a:gd name="T6" fmla="*/ 2 w 150"/>
                <a:gd name="T7" fmla="*/ 460 h 590"/>
                <a:gd name="T8" fmla="*/ 5 w 150"/>
                <a:gd name="T9" fmla="*/ 484 h 590"/>
                <a:gd name="T10" fmla="*/ 14 w 150"/>
                <a:gd name="T11" fmla="*/ 507 h 590"/>
                <a:gd name="T12" fmla="*/ 25 w 150"/>
                <a:gd name="T13" fmla="*/ 528 h 590"/>
                <a:gd name="T14" fmla="*/ 41 w 150"/>
                <a:gd name="T15" fmla="*/ 547 h 590"/>
                <a:gd name="T16" fmla="*/ 61 w 150"/>
                <a:gd name="T17" fmla="*/ 563 h 590"/>
                <a:gd name="T18" fmla="*/ 86 w 150"/>
                <a:gd name="T19" fmla="*/ 575 h 590"/>
                <a:gd name="T20" fmla="*/ 115 w 150"/>
                <a:gd name="T21" fmla="*/ 585 h 590"/>
                <a:gd name="T22" fmla="*/ 150 w 150"/>
                <a:gd name="T23" fmla="*/ 590 h 590"/>
                <a:gd name="T24" fmla="*/ 150 w 150"/>
                <a:gd name="T25"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590">
                  <a:moveTo>
                    <a:pt x="150" y="0"/>
                  </a:moveTo>
                  <a:lnTo>
                    <a:pt x="0" y="0"/>
                  </a:lnTo>
                  <a:lnTo>
                    <a:pt x="0" y="434"/>
                  </a:lnTo>
                  <a:lnTo>
                    <a:pt x="2" y="460"/>
                  </a:lnTo>
                  <a:lnTo>
                    <a:pt x="5" y="484"/>
                  </a:lnTo>
                  <a:lnTo>
                    <a:pt x="14" y="507"/>
                  </a:lnTo>
                  <a:lnTo>
                    <a:pt x="25" y="528"/>
                  </a:lnTo>
                  <a:lnTo>
                    <a:pt x="41" y="547"/>
                  </a:lnTo>
                  <a:lnTo>
                    <a:pt x="61" y="563"/>
                  </a:lnTo>
                  <a:lnTo>
                    <a:pt x="86" y="575"/>
                  </a:lnTo>
                  <a:lnTo>
                    <a:pt x="115" y="585"/>
                  </a:lnTo>
                  <a:lnTo>
                    <a:pt x="150" y="590"/>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6" name="Rectangle 35"/>
            <p:cNvSpPr>
              <a:spLocks noChangeArrowheads="1"/>
            </p:cNvSpPr>
            <p:nvPr userDrawn="1"/>
          </p:nvSpPr>
          <p:spPr bwMode="auto">
            <a:xfrm>
              <a:off x="449" y="3120"/>
              <a:ext cx="30" cy="2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7" name="Freeform 36"/>
            <p:cNvSpPr>
              <a:spLocks/>
            </p:cNvSpPr>
            <p:nvPr userDrawn="1"/>
          </p:nvSpPr>
          <p:spPr bwMode="auto">
            <a:xfrm>
              <a:off x="623" y="3133"/>
              <a:ext cx="52" cy="148"/>
            </a:xfrm>
            <a:custGeom>
              <a:avLst/>
              <a:gdLst>
                <a:gd name="T0" fmla="*/ 172 w 260"/>
                <a:gd name="T1" fmla="*/ 743 h 743"/>
                <a:gd name="T2" fmla="*/ 139 w 260"/>
                <a:gd name="T3" fmla="*/ 740 h 743"/>
                <a:gd name="T4" fmla="*/ 108 w 260"/>
                <a:gd name="T5" fmla="*/ 733 h 743"/>
                <a:gd name="T6" fmla="*/ 82 w 260"/>
                <a:gd name="T7" fmla="*/ 722 h 743"/>
                <a:gd name="T8" fmla="*/ 59 w 260"/>
                <a:gd name="T9" fmla="*/ 708 h 743"/>
                <a:gd name="T10" fmla="*/ 41 w 260"/>
                <a:gd name="T11" fmla="*/ 691 h 743"/>
                <a:gd name="T12" fmla="*/ 26 w 260"/>
                <a:gd name="T13" fmla="*/ 670 h 743"/>
                <a:gd name="T14" fmla="*/ 15 w 260"/>
                <a:gd name="T15" fmla="*/ 649 h 743"/>
                <a:gd name="T16" fmla="*/ 6 w 260"/>
                <a:gd name="T17" fmla="*/ 625 h 743"/>
                <a:gd name="T18" fmla="*/ 3 w 260"/>
                <a:gd name="T19" fmla="*/ 601 h 743"/>
                <a:gd name="T20" fmla="*/ 0 w 260"/>
                <a:gd name="T21" fmla="*/ 576 h 743"/>
                <a:gd name="T22" fmla="*/ 0 w 260"/>
                <a:gd name="T23" fmla="*/ 0 h 743"/>
                <a:gd name="T24" fmla="*/ 149 w 260"/>
                <a:gd name="T25" fmla="*/ 0 h 743"/>
                <a:gd name="T26" fmla="*/ 149 w 260"/>
                <a:gd name="T27" fmla="*/ 159 h 743"/>
                <a:gd name="T28" fmla="*/ 260 w 260"/>
                <a:gd name="T29" fmla="*/ 159 h 743"/>
                <a:gd name="T30" fmla="*/ 260 w 260"/>
                <a:gd name="T31" fmla="*/ 278 h 743"/>
                <a:gd name="T32" fmla="*/ 149 w 260"/>
                <a:gd name="T33" fmla="*/ 278 h 743"/>
                <a:gd name="T34" fmla="*/ 149 w 260"/>
                <a:gd name="T35" fmla="*/ 567 h 743"/>
                <a:gd name="T36" fmla="*/ 151 w 260"/>
                <a:gd name="T37" fmla="*/ 586 h 743"/>
                <a:gd name="T38" fmla="*/ 156 w 260"/>
                <a:gd name="T39" fmla="*/ 599 h 743"/>
                <a:gd name="T40" fmla="*/ 166 w 260"/>
                <a:gd name="T41" fmla="*/ 611 h 743"/>
                <a:gd name="T42" fmla="*/ 181 w 260"/>
                <a:gd name="T43" fmla="*/ 617 h 743"/>
                <a:gd name="T44" fmla="*/ 199 w 260"/>
                <a:gd name="T45" fmla="*/ 619 h 743"/>
                <a:gd name="T46" fmla="*/ 260 w 260"/>
                <a:gd name="T47" fmla="*/ 619 h 743"/>
                <a:gd name="T48" fmla="*/ 260 w 260"/>
                <a:gd name="T49" fmla="*/ 743 h 743"/>
                <a:gd name="T50" fmla="*/ 172 w 260"/>
                <a:gd name="T51" fmla="*/ 74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743">
                  <a:moveTo>
                    <a:pt x="172" y="743"/>
                  </a:moveTo>
                  <a:lnTo>
                    <a:pt x="139" y="740"/>
                  </a:lnTo>
                  <a:lnTo>
                    <a:pt x="108" y="733"/>
                  </a:lnTo>
                  <a:lnTo>
                    <a:pt x="82" y="722"/>
                  </a:lnTo>
                  <a:lnTo>
                    <a:pt x="59" y="708"/>
                  </a:lnTo>
                  <a:lnTo>
                    <a:pt x="41" y="691"/>
                  </a:lnTo>
                  <a:lnTo>
                    <a:pt x="26" y="670"/>
                  </a:lnTo>
                  <a:lnTo>
                    <a:pt x="15" y="649"/>
                  </a:lnTo>
                  <a:lnTo>
                    <a:pt x="6" y="625"/>
                  </a:lnTo>
                  <a:lnTo>
                    <a:pt x="3" y="601"/>
                  </a:lnTo>
                  <a:lnTo>
                    <a:pt x="0" y="576"/>
                  </a:lnTo>
                  <a:lnTo>
                    <a:pt x="0" y="0"/>
                  </a:lnTo>
                  <a:lnTo>
                    <a:pt x="149" y="0"/>
                  </a:lnTo>
                  <a:lnTo>
                    <a:pt x="149" y="159"/>
                  </a:lnTo>
                  <a:lnTo>
                    <a:pt x="260" y="159"/>
                  </a:lnTo>
                  <a:lnTo>
                    <a:pt x="260" y="278"/>
                  </a:lnTo>
                  <a:lnTo>
                    <a:pt x="149" y="278"/>
                  </a:lnTo>
                  <a:lnTo>
                    <a:pt x="149" y="567"/>
                  </a:lnTo>
                  <a:lnTo>
                    <a:pt x="151" y="586"/>
                  </a:lnTo>
                  <a:lnTo>
                    <a:pt x="156" y="599"/>
                  </a:lnTo>
                  <a:lnTo>
                    <a:pt x="166" y="611"/>
                  </a:lnTo>
                  <a:lnTo>
                    <a:pt x="181" y="617"/>
                  </a:lnTo>
                  <a:lnTo>
                    <a:pt x="199" y="619"/>
                  </a:lnTo>
                  <a:lnTo>
                    <a:pt x="260" y="619"/>
                  </a:lnTo>
                  <a:lnTo>
                    <a:pt x="260" y="743"/>
                  </a:lnTo>
                  <a:lnTo>
                    <a:pt x="172" y="7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8" name="Freeform 37"/>
            <p:cNvSpPr>
              <a:spLocks noEditPoints="1"/>
            </p:cNvSpPr>
            <p:nvPr userDrawn="1"/>
          </p:nvSpPr>
          <p:spPr bwMode="auto">
            <a:xfrm>
              <a:off x="683" y="3162"/>
              <a:ext cx="104" cy="121"/>
            </a:xfrm>
            <a:custGeom>
              <a:avLst/>
              <a:gdLst>
                <a:gd name="T0" fmla="*/ 150 w 523"/>
                <a:gd name="T1" fmla="*/ 375 h 604"/>
                <a:gd name="T2" fmla="*/ 167 w 523"/>
                <a:gd name="T3" fmla="*/ 423 h 604"/>
                <a:gd name="T4" fmla="*/ 200 w 523"/>
                <a:gd name="T5" fmla="*/ 458 h 604"/>
                <a:gd name="T6" fmla="*/ 250 w 523"/>
                <a:gd name="T7" fmla="*/ 476 h 604"/>
                <a:gd name="T8" fmla="*/ 309 w 523"/>
                <a:gd name="T9" fmla="*/ 478 h 604"/>
                <a:gd name="T10" fmla="*/ 357 w 523"/>
                <a:gd name="T11" fmla="*/ 465 h 604"/>
                <a:gd name="T12" fmla="*/ 396 w 523"/>
                <a:gd name="T13" fmla="*/ 440 h 604"/>
                <a:gd name="T14" fmla="*/ 506 w 523"/>
                <a:gd name="T15" fmla="*/ 511 h 604"/>
                <a:gd name="T16" fmla="*/ 461 w 523"/>
                <a:gd name="T17" fmla="*/ 549 h 604"/>
                <a:gd name="T18" fmla="*/ 411 w 523"/>
                <a:gd name="T19" fmla="*/ 579 h 604"/>
                <a:gd name="T20" fmla="*/ 351 w 523"/>
                <a:gd name="T21" fmla="*/ 598 h 604"/>
                <a:gd name="T22" fmla="*/ 278 w 523"/>
                <a:gd name="T23" fmla="*/ 604 h 604"/>
                <a:gd name="T24" fmla="*/ 218 w 523"/>
                <a:gd name="T25" fmla="*/ 599 h 604"/>
                <a:gd name="T26" fmla="*/ 161 w 523"/>
                <a:gd name="T27" fmla="*/ 584 h 604"/>
                <a:gd name="T28" fmla="*/ 109 w 523"/>
                <a:gd name="T29" fmla="*/ 555 h 604"/>
                <a:gd name="T30" fmla="*/ 65 w 523"/>
                <a:gd name="T31" fmla="*/ 515 h 604"/>
                <a:gd name="T32" fmla="*/ 31 w 523"/>
                <a:gd name="T33" fmla="*/ 460 h 604"/>
                <a:gd name="T34" fmla="*/ 9 w 523"/>
                <a:gd name="T35" fmla="*/ 389 h 604"/>
                <a:gd name="T36" fmla="*/ 0 w 523"/>
                <a:gd name="T37" fmla="*/ 301 h 604"/>
                <a:gd name="T38" fmla="*/ 10 w 523"/>
                <a:gd name="T39" fmla="*/ 212 h 604"/>
                <a:gd name="T40" fmla="*/ 37 w 523"/>
                <a:gd name="T41" fmla="*/ 138 h 604"/>
                <a:gd name="T42" fmla="*/ 79 w 523"/>
                <a:gd name="T43" fmla="*/ 78 h 604"/>
                <a:gd name="T44" fmla="*/ 135 w 523"/>
                <a:gd name="T45" fmla="*/ 35 h 604"/>
                <a:gd name="T46" fmla="*/ 200 w 523"/>
                <a:gd name="T47" fmla="*/ 9 h 604"/>
                <a:gd name="T48" fmla="*/ 275 w 523"/>
                <a:gd name="T49" fmla="*/ 0 h 604"/>
                <a:gd name="T50" fmla="*/ 354 w 523"/>
                <a:gd name="T51" fmla="*/ 11 h 604"/>
                <a:gd name="T52" fmla="*/ 419 w 523"/>
                <a:gd name="T53" fmla="*/ 46 h 604"/>
                <a:gd name="T54" fmla="*/ 469 w 523"/>
                <a:gd name="T55" fmla="*/ 99 h 604"/>
                <a:gd name="T56" fmla="*/ 503 w 523"/>
                <a:gd name="T57" fmla="*/ 168 h 604"/>
                <a:gd name="T58" fmla="*/ 521 w 523"/>
                <a:gd name="T59" fmla="*/ 250 h 604"/>
                <a:gd name="T60" fmla="*/ 523 w 523"/>
                <a:gd name="T61" fmla="*/ 348 h 604"/>
                <a:gd name="T62" fmla="*/ 268 w 523"/>
                <a:gd name="T63" fmla="*/ 123 h 604"/>
                <a:gd name="T64" fmla="*/ 214 w 523"/>
                <a:gd name="T65" fmla="*/ 134 h 604"/>
                <a:gd name="T66" fmla="*/ 174 w 523"/>
                <a:gd name="T67" fmla="*/ 164 h 604"/>
                <a:gd name="T68" fmla="*/ 155 w 523"/>
                <a:gd name="T69" fmla="*/ 203 h 604"/>
                <a:gd name="T70" fmla="*/ 147 w 523"/>
                <a:gd name="T71" fmla="*/ 248 h 604"/>
                <a:gd name="T72" fmla="*/ 373 w 523"/>
                <a:gd name="T73" fmla="*/ 227 h 604"/>
                <a:gd name="T74" fmla="*/ 364 w 523"/>
                <a:gd name="T75" fmla="*/ 187 h 604"/>
                <a:gd name="T76" fmla="*/ 344 w 523"/>
                <a:gd name="T77" fmla="*/ 154 h 604"/>
                <a:gd name="T78" fmla="*/ 312 w 523"/>
                <a:gd name="T79" fmla="*/ 130 h 604"/>
                <a:gd name="T80" fmla="*/ 268 w 523"/>
                <a:gd name="T81" fmla="*/ 12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3" h="604">
                  <a:moveTo>
                    <a:pt x="147" y="348"/>
                  </a:moveTo>
                  <a:lnTo>
                    <a:pt x="150" y="375"/>
                  </a:lnTo>
                  <a:lnTo>
                    <a:pt x="157" y="401"/>
                  </a:lnTo>
                  <a:lnTo>
                    <a:pt x="167" y="423"/>
                  </a:lnTo>
                  <a:lnTo>
                    <a:pt x="182" y="442"/>
                  </a:lnTo>
                  <a:lnTo>
                    <a:pt x="200" y="458"/>
                  </a:lnTo>
                  <a:lnTo>
                    <a:pt x="223" y="469"/>
                  </a:lnTo>
                  <a:lnTo>
                    <a:pt x="250" y="476"/>
                  </a:lnTo>
                  <a:lnTo>
                    <a:pt x="279" y="479"/>
                  </a:lnTo>
                  <a:lnTo>
                    <a:pt x="309" y="478"/>
                  </a:lnTo>
                  <a:lnTo>
                    <a:pt x="335" y="473"/>
                  </a:lnTo>
                  <a:lnTo>
                    <a:pt x="357" y="465"/>
                  </a:lnTo>
                  <a:lnTo>
                    <a:pt x="377" y="455"/>
                  </a:lnTo>
                  <a:lnTo>
                    <a:pt x="396" y="440"/>
                  </a:lnTo>
                  <a:lnTo>
                    <a:pt x="414" y="423"/>
                  </a:lnTo>
                  <a:lnTo>
                    <a:pt x="506" y="511"/>
                  </a:lnTo>
                  <a:lnTo>
                    <a:pt x="484" y="532"/>
                  </a:lnTo>
                  <a:lnTo>
                    <a:pt x="461" y="549"/>
                  </a:lnTo>
                  <a:lnTo>
                    <a:pt x="437" y="565"/>
                  </a:lnTo>
                  <a:lnTo>
                    <a:pt x="411" y="579"/>
                  </a:lnTo>
                  <a:lnTo>
                    <a:pt x="382" y="590"/>
                  </a:lnTo>
                  <a:lnTo>
                    <a:pt x="351" y="598"/>
                  </a:lnTo>
                  <a:lnTo>
                    <a:pt x="317" y="602"/>
                  </a:lnTo>
                  <a:lnTo>
                    <a:pt x="278" y="604"/>
                  </a:lnTo>
                  <a:lnTo>
                    <a:pt x="247" y="602"/>
                  </a:lnTo>
                  <a:lnTo>
                    <a:pt x="218" y="599"/>
                  </a:lnTo>
                  <a:lnTo>
                    <a:pt x="189" y="593"/>
                  </a:lnTo>
                  <a:lnTo>
                    <a:pt x="161" y="584"/>
                  </a:lnTo>
                  <a:lnTo>
                    <a:pt x="135" y="572"/>
                  </a:lnTo>
                  <a:lnTo>
                    <a:pt x="109" y="555"/>
                  </a:lnTo>
                  <a:lnTo>
                    <a:pt x="87" y="537"/>
                  </a:lnTo>
                  <a:lnTo>
                    <a:pt x="65" y="515"/>
                  </a:lnTo>
                  <a:lnTo>
                    <a:pt x="47" y="489"/>
                  </a:lnTo>
                  <a:lnTo>
                    <a:pt x="31" y="460"/>
                  </a:lnTo>
                  <a:lnTo>
                    <a:pt x="19" y="427"/>
                  </a:lnTo>
                  <a:lnTo>
                    <a:pt x="9" y="389"/>
                  </a:lnTo>
                  <a:lnTo>
                    <a:pt x="2" y="348"/>
                  </a:lnTo>
                  <a:lnTo>
                    <a:pt x="0" y="301"/>
                  </a:lnTo>
                  <a:lnTo>
                    <a:pt x="2" y="255"/>
                  </a:lnTo>
                  <a:lnTo>
                    <a:pt x="10" y="212"/>
                  </a:lnTo>
                  <a:lnTo>
                    <a:pt x="21" y="173"/>
                  </a:lnTo>
                  <a:lnTo>
                    <a:pt x="37" y="138"/>
                  </a:lnTo>
                  <a:lnTo>
                    <a:pt x="57" y="107"/>
                  </a:lnTo>
                  <a:lnTo>
                    <a:pt x="79" y="78"/>
                  </a:lnTo>
                  <a:lnTo>
                    <a:pt x="105" y="55"/>
                  </a:lnTo>
                  <a:lnTo>
                    <a:pt x="135" y="35"/>
                  </a:lnTo>
                  <a:lnTo>
                    <a:pt x="166" y="20"/>
                  </a:lnTo>
                  <a:lnTo>
                    <a:pt x="200" y="9"/>
                  </a:lnTo>
                  <a:lnTo>
                    <a:pt x="236" y="3"/>
                  </a:lnTo>
                  <a:lnTo>
                    <a:pt x="275" y="0"/>
                  </a:lnTo>
                  <a:lnTo>
                    <a:pt x="315" y="3"/>
                  </a:lnTo>
                  <a:lnTo>
                    <a:pt x="354" y="11"/>
                  </a:lnTo>
                  <a:lnTo>
                    <a:pt x="388" y="26"/>
                  </a:lnTo>
                  <a:lnTo>
                    <a:pt x="419" y="46"/>
                  </a:lnTo>
                  <a:lnTo>
                    <a:pt x="446" y="71"/>
                  </a:lnTo>
                  <a:lnTo>
                    <a:pt x="469" y="99"/>
                  </a:lnTo>
                  <a:lnTo>
                    <a:pt x="488" y="133"/>
                  </a:lnTo>
                  <a:lnTo>
                    <a:pt x="503" y="168"/>
                  </a:lnTo>
                  <a:lnTo>
                    <a:pt x="514" y="208"/>
                  </a:lnTo>
                  <a:lnTo>
                    <a:pt x="521" y="250"/>
                  </a:lnTo>
                  <a:lnTo>
                    <a:pt x="523" y="295"/>
                  </a:lnTo>
                  <a:lnTo>
                    <a:pt x="523" y="348"/>
                  </a:lnTo>
                  <a:lnTo>
                    <a:pt x="147" y="348"/>
                  </a:lnTo>
                  <a:close/>
                  <a:moveTo>
                    <a:pt x="268" y="123"/>
                  </a:moveTo>
                  <a:lnTo>
                    <a:pt x="239" y="125"/>
                  </a:lnTo>
                  <a:lnTo>
                    <a:pt x="214" y="134"/>
                  </a:lnTo>
                  <a:lnTo>
                    <a:pt x="192" y="146"/>
                  </a:lnTo>
                  <a:lnTo>
                    <a:pt x="174" y="164"/>
                  </a:lnTo>
                  <a:lnTo>
                    <a:pt x="162" y="183"/>
                  </a:lnTo>
                  <a:lnTo>
                    <a:pt x="155" y="203"/>
                  </a:lnTo>
                  <a:lnTo>
                    <a:pt x="150" y="224"/>
                  </a:lnTo>
                  <a:lnTo>
                    <a:pt x="147" y="248"/>
                  </a:lnTo>
                  <a:lnTo>
                    <a:pt x="376" y="248"/>
                  </a:lnTo>
                  <a:lnTo>
                    <a:pt x="373" y="227"/>
                  </a:lnTo>
                  <a:lnTo>
                    <a:pt x="370" y="206"/>
                  </a:lnTo>
                  <a:lnTo>
                    <a:pt x="364" y="187"/>
                  </a:lnTo>
                  <a:lnTo>
                    <a:pt x="355" y="168"/>
                  </a:lnTo>
                  <a:lnTo>
                    <a:pt x="344" y="154"/>
                  </a:lnTo>
                  <a:lnTo>
                    <a:pt x="329" y="140"/>
                  </a:lnTo>
                  <a:lnTo>
                    <a:pt x="312" y="130"/>
                  </a:lnTo>
                  <a:lnTo>
                    <a:pt x="292" y="124"/>
                  </a:lnTo>
                  <a:lnTo>
                    <a:pt x="268" y="1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39" name="Freeform 38"/>
            <p:cNvSpPr>
              <a:spLocks/>
            </p:cNvSpPr>
            <p:nvPr userDrawn="1"/>
          </p:nvSpPr>
          <p:spPr bwMode="auto">
            <a:xfrm>
              <a:off x="505" y="3164"/>
              <a:ext cx="96" cy="117"/>
            </a:xfrm>
            <a:custGeom>
              <a:avLst/>
              <a:gdLst>
                <a:gd name="T0" fmla="*/ 270 w 480"/>
                <a:gd name="T1" fmla="*/ 119 h 585"/>
                <a:gd name="T2" fmla="*/ 290 w 480"/>
                <a:gd name="T3" fmla="*/ 121 h 585"/>
                <a:gd name="T4" fmla="*/ 306 w 480"/>
                <a:gd name="T5" fmla="*/ 126 h 585"/>
                <a:gd name="T6" fmla="*/ 317 w 480"/>
                <a:gd name="T7" fmla="*/ 135 h 585"/>
                <a:gd name="T8" fmla="*/ 325 w 480"/>
                <a:gd name="T9" fmla="*/ 146 h 585"/>
                <a:gd name="T10" fmla="*/ 330 w 480"/>
                <a:gd name="T11" fmla="*/ 160 h 585"/>
                <a:gd name="T12" fmla="*/ 332 w 480"/>
                <a:gd name="T13" fmla="*/ 176 h 585"/>
                <a:gd name="T14" fmla="*/ 332 w 480"/>
                <a:gd name="T15" fmla="*/ 585 h 585"/>
                <a:gd name="T16" fmla="*/ 480 w 480"/>
                <a:gd name="T17" fmla="*/ 585 h 585"/>
                <a:gd name="T18" fmla="*/ 480 w 480"/>
                <a:gd name="T19" fmla="*/ 175 h 585"/>
                <a:gd name="T20" fmla="*/ 479 w 480"/>
                <a:gd name="T21" fmla="*/ 152 h 585"/>
                <a:gd name="T22" fmla="*/ 475 w 480"/>
                <a:gd name="T23" fmla="*/ 129 h 585"/>
                <a:gd name="T24" fmla="*/ 469 w 480"/>
                <a:gd name="T25" fmla="*/ 107 h 585"/>
                <a:gd name="T26" fmla="*/ 460 w 480"/>
                <a:gd name="T27" fmla="*/ 86 h 585"/>
                <a:gd name="T28" fmla="*/ 448 w 480"/>
                <a:gd name="T29" fmla="*/ 66 h 585"/>
                <a:gd name="T30" fmla="*/ 433 w 480"/>
                <a:gd name="T31" fmla="*/ 47 h 585"/>
                <a:gd name="T32" fmla="*/ 416 w 480"/>
                <a:gd name="T33" fmla="*/ 31 h 585"/>
                <a:gd name="T34" fmla="*/ 393 w 480"/>
                <a:gd name="T35" fmla="*/ 19 h 585"/>
                <a:gd name="T36" fmla="*/ 369 w 480"/>
                <a:gd name="T37" fmla="*/ 9 h 585"/>
                <a:gd name="T38" fmla="*/ 339 w 480"/>
                <a:gd name="T39" fmla="*/ 3 h 585"/>
                <a:gd name="T40" fmla="*/ 306 w 480"/>
                <a:gd name="T41" fmla="*/ 0 h 585"/>
                <a:gd name="T42" fmla="*/ 0 w 480"/>
                <a:gd name="T43" fmla="*/ 0 h 585"/>
                <a:gd name="T44" fmla="*/ 0 w 480"/>
                <a:gd name="T45" fmla="*/ 585 h 585"/>
                <a:gd name="T46" fmla="*/ 147 w 480"/>
                <a:gd name="T47" fmla="*/ 585 h 585"/>
                <a:gd name="T48" fmla="*/ 147 w 480"/>
                <a:gd name="T49" fmla="*/ 119 h 585"/>
                <a:gd name="T50" fmla="*/ 270 w 480"/>
                <a:gd name="T51" fmla="*/ 11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85">
                  <a:moveTo>
                    <a:pt x="270" y="119"/>
                  </a:moveTo>
                  <a:lnTo>
                    <a:pt x="290" y="121"/>
                  </a:lnTo>
                  <a:lnTo>
                    <a:pt x="306" y="126"/>
                  </a:lnTo>
                  <a:lnTo>
                    <a:pt x="317" y="135"/>
                  </a:lnTo>
                  <a:lnTo>
                    <a:pt x="325" y="146"/>
                  </a:lnTo>
                  <a:lnTo>
                    <a:pt x="330" y="160"/>
                  </a:lnTo>
                  <a:lnTo>
                    <a:pt x="332" y="176"/>
                  </a:lnTo>
                  <a:lnTo>
                    <a:pt x="332" y="585"/>
                  </a:lnTo>
                  <a:lnTo>
                    <a:pt x="480" y="585"/>
                  </a:lnTo>
                  <a:lnTo>
                    <a:pt x="480" y="175"/>
                  </a:lnTo>
                  <a:lnTo>
                    <a:pt x="479" y="152"/>
                  </a:lnTo>
                  <a:lnTo>
                    <a:pt x="475" y="129"/>
                  </a:lnTo>
                  <a:lnTo>
                    <a:pt x="469" y="107"/>
                  </a:lnTo>
                  <a:lnTo>
                    <a:pt x="460" y="86"/>
                  </a:lnTo>
                  <a:lnTo>
                    <a:pt x="448" y="66"/>
                  </a:lnTo>
                  <a:lnTo>
                    <a:pt x="433" y="47"/>
                  </a:lnTo>
                  <a:lnTo>
                    <a:pt x="416" y="31"/>
                  </a:lnTo>
                  <a:lnTo>
                    <a:pt x="393" y="19"/>
                  </a:lnTo>
                  <a:lnTo>
                    <a:pt x="369" y="9"/>
                  </a:lnTo>
                  <a:lnTo>
                    <a:pt x="339" y="3"/>
                  </a:lnTo>
                  <a:lnTo>
                    <a:pt x="306" y="0"/>
                  </a:lnTo>
                  <a:lnTo>
                    <a:pt x="0" y="0"/>
                  </a:lnTo>
                  <a:lnTo>
                    <a:pt x="0" y="585"/>
                  </a:lnTo>
                  <a:lnTo>
                    <a:pt x="147" y="585"/>
                  </a:lnTo>
                  <a:lnTo>
                    <a:pt x="147" y="119"/>
                  </a:lnTo>
                  <a:lnTo>
                    <a:pt x="270" y="1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40" name="Freeform 39"/>
            <p:cNvSpPr>
              <a:spLocks noEditPoints="1"/>
            </p:cNvSpPr>
            <p:nvPr userDrawn="1"/>
          </p:nvSpPr>
          <p:spPr bwMode="auto">
            <a:xfrm>
              <a:off x="855" y="3116"/>
              <a:ext cx="23" cy="24"/>
            </a:xfrm>
            <a:custGeom>
              <a:avLst/>
              <a:gdLst>
                <a:gd name="T0" fmla="*/ 39 w 118"/>
                <a:gd name="T1" fmla="*/ 116 h 120"/>
                <a:gd name="T2" fmla="*/ 11 w 118"/>
                <a:gd name="T3" fmla="*/ 95 h 120"/>
                <a:gd name="T4" fmla="*/ 0 w 118"/>
                <a:gd name="T5" fmla="*/ 59 h 120"/>
                <a:gd name="T6" fmla="*/ 11 w 118"/>
                <a:gd name="T7" fmla="*/ 24 h 120"/>
                <a:gd name="T8" fmla="*/ 39 w 118"/>
                <a:gd name="T9" fmla="*/ 3 h 120"/>
                <a:gd name="T10" fmla="*/ 78 w 118"/>
                <a:gd name="T11" fmla="*/ 3 h 120"/>
                <a:gd name="T12" fmla="*/ 106 w 118"/>
                <a:gd name="T13" fmla="*/ 24 h 120"/>
                <a:gd name="T14" fmla="*/ 118 w 118"/>
                <a:gd name="T15" fmla="*/ 59 h 120"/>
                <a:gd name="T16" fmla="*/ 106 w 118"/>
                <a:gd name="T17" fmla="*/ 95 h 120"/>
                <a:gd name="T18" fmla="*/ 78 w 118"/>
                <a:gd name="T19" fmla="*/ 116 h 120"/>
                <a:gd name="T20" fmla="*/ 58 w 118"/>
                <a:gd name="T21" fmla="*/ 10 h 120"/>
                <a:gd name="T22" fmla="*/ 29 w 118"/>
                <a:gd name="T23" fmla="*/ 19 h 120"/>
                <a:gd name="T24" fmla="*/ 12 w 118"/>
                <a:gd name="T25" fmla="*/ 44 h 120"/>
                <a:gd name="T26" fmla="*/ 12 w 118"/>
                <a:gd name="T27" fmla="*/ 75 h 120"/>
                <a:gd name="T28" fmla="*/ 29 w 118"/>
                <a:gd name="T29" fmla="*/ 100 h 120"/>
                <a:gd name="T30" fmla="*/ 58 w 118"/>
                <a:gd name="T31" fmla="*/ 108 h 120"/>
                <a:gd name="T32" fmla="*/ 88 w 118"/>
                <a:gd name="T33" fmla="*/ 100 h 120"/>
                <a:gd name="T34" fmla="*/ 106 w 118"/>
                <a:gd name="T35" fmla="*/ 75 h 120"/>
                <a:gd name="T36" fmla="*/ 106 w 118"/>
                <a:gd name="T37" fmla="*/ 44 h 120"/>
                <a:gd name="T38" fmla="*/ 88 w 118"/>
                <a:gd name="T39" fmla="*/ 19 h 120"/>
                <a:gd name="T40" fmla="*/ 58 w 118"/>
                <a:gd name="T41" fmla="*/ 10 h 120"/>
                <a:gd name="T42" fmla="*/ 74 w 118"/>
                <a:gd name="T43" fmla="*/ 95 h 120"/>
                <a:gd name="T44" fmla="*/ 71 w 118"/>
                <a:gd name="T45" fmla="*/ 94 h 120"/>
                <a:gd name="T46" fmla="*/ 55 w 118"/>
                <a:gd name="T47" fmla="*/ 68 h 120"/>
                <a:gd name="T48" fmla="*/ 48 w 118"/>
                <a:gd name="T49" fmla="*/ 66 h 120"/>
                <a:gd name="T50" fmla="*/ 47 w 118"/>
                <a:gd name="T51" fmla="*/ 94 h 120"/>
                <a:gd name="T52" fmla="*/ 45 w 118"/>
                <a:gd name="T53" fmla="*/ 95 h 120"/>
                <a:gd name="T54" fmla="*/ 33 w 118"/>
                <a:gd name="T55" fmla="*/ 95 h 120"/>
                <a:gd name="T56" fmla="*/ 32 w 118"/>
                <a:gd name="T57" fmla="*/ 92 h 120"/>
                <a:gd name="T58" fmla="*/ 33 w 118"/>
                <a:gd name="T59" fmla="*/ 26 h 120"/>
                <a:gd name="T60" fmla="*/ 37 w 118"/>
                <a:gd name="T61" fmla="*/ 23 h 120"/>
                <a:gd name="T62" fmla="*/ 45 w 118"/>
                <a:gd name="T63" fmla="*/ 22 h 120"/>
                <a:gd name="T64" fmla="*/ 55 w 118"/>
                <a:gd name="T65" fmla="*/ 22 h 120"/>
                <a:gd name="T66" fmla="*/ 76 w 118"/>
                <a:gd name="T67" fmla="*/ 27 h 120"/>
                <a:gd name="T68" fmla="*/ 85 w 118"/>
                <a:gd name="T69" fmla="*/ 44 h 120"/>
                <a:gd name="T70" fmla="*/ 84 w 118"/>
                <a:gd name="T71" fmla="*/ 52 h 120"/>
                <a:gd name="T72" fmla="*/ 79 w 118"/>
                <a:gd name="T73" fmla="*/ 60 h 120"/>
                <a:gd name="T74" fmla="*/ 71 w 118"/>
                <a:gd name="T75" fmla="*/ 64 h 120"/>
                <a:gd name="T76" fmla="*/ 88 w 118"/>
                <a:gd name="T77" fmla="*/ 92 h 120"/>
                <a:gd name="T78" fmla="*/ 88 w 118"/>
                <a:gd name="T79" fmla="*/ 94 h 120"/>
                <a:gd name="T80" fmla="*/ 85 w 118"/>
                <a:gd name="T81" fmla="*/ 95 h 120"/>
                <a:gd name="T82" fmla="*/ 70 w 118"/>
                <a:gd name="T83" fmla="*/ 40 h 120"/>
                <a:gd name="T84" fmla="*/ 65 w 118"/>
                <a:gd name="T85" fmla="*/ 37 h 120"/>
                <a:gd name="T86" fmla="*/ 57 w 118"/>
                <a:gd name="T87" fmla="*/ 34 h 120"/>
                <a:gd name="T88" fmla="*/ 47 w 118"/>
                <a:gd name="T89" fmla="*/ 55 h 120"/>
                <a:gd name="T90" fmla="*/ 52 w 118"/>
                <a:gd name="T91" fmla="*/ 55 h 120"/>
                <a:gd name="T92" fmla="*/ 57 w 118"/>
                <a:gd name="T93" fmla="*/ 55 h 120"/>
                <a:gd name="T94" fmla="*/ 65 w 118"/>
                <a:gd name="T95" fmla="*/ 54 h 120"/>
                <a:gd name="T96" fmla="*/ 70 w 118"/>
                <a:gd name="T97" fmla="*/ 49 h 120"/>
                <a:gd name="T98" fmla="*/ 70 w 118"/>
                <a:gd name="T99"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20">
                  <a:moveTo>
                    <a:pt x="58" y="120"/>
                  </a:moveTo>
                  <a:lnTo>
                    <a:pt x="39" y="116"/>
                  </a:lnTo>
                  <a:lnTo>
                    <a:pt x="23" y="107"/>
                  </a:lnTo>
                  <a:lnTo>
                    <a:pt x="11" y="95"/>
                  </a:lnTo>
                  <a:lnTo>
                    <a:pt x="2" y="79"/>
                  </a:lnTo>
                  <a:lnTo>
                    <a:pt x="0" y="59"/>
                  </a:lnTo>
                  <a:lnTo>
                    <a:pt x="2" y="40"/>
                  </a:lnTo>
                  <a:lnTo>
                    <a:pt x="11" y="24"/>
                  </a:lnTo>
                  <a:lnTo>
                    <a:pt x="23" y="12"/>
                  </a:lnTo>
                  <a:lnTo>
                    <a:pt x="39" y="3"/>
                  </a:lnTo>
                  <a:lnTo>
                    <a:pt x="58" y="0"/>
                  </a:lnTo>
                  <a:lnTo>
                    <a:pt x="78" y="3"/>
                  </a:lnTo>
                  <a:lnTo>
                    <a:pt x="94" y="12"/>
                  </a:lnTo>
                  <a:lnTo>
                    <a:pt x="106" y="24"/>
                  </a:lnTo>
                  <a:lnTo>
                    <a:pt x="115" y="40"/>
                  </a:lnTo>
                  <a:lnTo>
                    <a:pt x="118" y="59"/>
                  </a:lnTo>
                  <a:lnTo>
                    <a:pt x="115" y="79"/>
                  </a:lnTo>
                  <a:lnTo>
                    <a:pt x="106" y="95"/>
                  </a:lnTo>
                  <a:lnTo>
                    <a:pt x="94" y="107"/>
                  </a:lnTo>
                  <a:lnTo>
                    <a:pt x="78" y="116"/>
                  </a:lnTo>
                  <a:lnTo>
                    <a:pt x="58" y="120"/>
                  </a:lnTo>
                  <a:close/>
                  <a:moveTo>
                    <a:pt x="58" y="10"/>
                  </a:moveTo>
                  <a:lnTo>
                    <a:pt x="43" y="13"/>
                  </a:lnTo>
                  <a:lnTo>
                    <a:pt x="29" y="19"/>
                  </a:lnTo>
                  <a:lnTo>
                    <a:pt x="20" y="31"/>
                  </a:lnTo>
                  <a:lnTo>
                    <a:pt x="12" y="44"/>
                  </a:lnTo>
                  <a:lnTo>
                    <a:pt x="10" y="59"/>
                  </a:lnTo>
                  <a:lnTo>
                    <a:pt x="12" y="75"/>
                  </a:lnTo>
                  <a:lnTo>
                    <a:pt x="20" y="89"/>
                  </a:lnTo>
                  <a:lnTo>
                    <a:pt x="29" y="100"/>
                  </a:lnTo>
                  <a:lnTo>
                    <a:pt x="43" y="106"/>
                  </a:lnTo>
                  <a:lnTo>
                    <a:pt x="58" y="108"/>
                  </a:lnTo>
                  <a:lnTo>
                    <a:pt x="74" y="106"/>
                  </a:lnTo>
                  <a:lnTo>
                    <a:pt x="88" y="100"/>
                  </a:lnTo>
                  <a:lnTo>
                    <a:pt x="99" y="89"/>
                  </a:lnTo>
                  <a:lnTo>
                    <a:pt x="106" y="75"/>
                  </a:lnTo>
                  <a:lnTo>
                    <a:pt x="109" y="59"/>
                  </a:lnTo>
                  <a:lnTo>
                    <a:pt x="106" y="44"/>
                  </a:lnTo>
                  <a:lnTo>
                    <a:pt x="99" y="31"/>
                  </a:lnTo>
                  <a:lnTo>
                    <a:pt x="88" y="19"/>
                  </a:lnTo>
                  <a:lnTo>
                    <a:pt x="74" y="13"/>
                  </a:lnTo>
                  <a:lnTo>
                    <a:pt x="58" y="10"/>
                  </a:lnTo>
                  <a:close/>
                  <a:moveTo>
                    <a:pt x="85" y="95"/>
                  </a:moveTo>
                  <a:lnTo>
                    <a:pt x="74" y="95"/>
                  </a:lnTo>
                  <a:lnTo>
                    <a:pt x="73" y="95"/>
                  </a:lnTo>
                  <a:lnTo>
                    <a:pt x="71" y="94"/>
                  </a:lnTo>
                  <a:lnTo>
                    <a:pt x="57" y="68"/>
                  </a:lnTo>
                  <a:lnTo>
                    <a:pt x="55" y="68"/>
                  </a:lnTo>
                  <a:lnTo>
                    <a:pt x="54" y="66"/>
                  </a:lnTo>
                  <a:lnTo>
                    <a:pt x="48" y="66"/>
                  </a:lnTo>
                  <a:lnTo>
                    <a:pt x="48" y="92"/>
                  </a:lnTo>
                  <a:lnTo>
                    <a:pt x="47" y="94"/>
                  </a:lnTo>
                  <a:lnTo>
                    <a:pt x="47" y="95"/>
                  </a:lnTo>
                  <a:lnTo>
                    <a:pt x="45" y="95"/>
                  </a:lnTo>
                  <a:lnTo>
                    <a:pt x="34" y="95"/>
                  </a:lnTo>
                  <a:lnTo>
                    <a:pt x="33" y="95"/>
                  </a:lnTo>
                  <a:lnTo>
                    <a:pt x="33" y="94"/>
                  </a:lnTo>
                  <a:lnTo>
                    <a:pt x="32" y="92"/>
                  </a:lnTo>
                  <a:lnTo>
                    <a:pt x="32" y="28"/>
                  </a:lnTo>
                  <a:lnTo>
                    <a:pt x="33" y="26"/>
                  </a:lnTo>
                  <a:lnTo>
                    <a:pt x="34" y="23"/>
                  </a:lnTo>
                  <a:lnTo>
                    <a:pt x="37" y="23"/>
                  </a:lnTo>
                  <a:lnTo>
                    <a:pt x="41" y="22"/>
                  </a:lnTo>
                  <a:lnTo>
                    <a:pt x="45" y="22"/>
                  </a:lnTo>
                  <a:lnTo>
                    <a:pt x="50" y="22"/>
                  </a:lnTo>
                  <a:lnTo>
                    <a:pt x="55" y="22"/>
                  </a:lnTo>
                  <a:lnTo>
                    <a:pt x="68" y="23"/>
                  </a:lnTo>
                  <a:lnTo>
                    <a:pt x="76" y="27"/>
                  </a:lnTo>
                  <a:lnTo>
                    <a:pt x="83" y="33"/>
                  </a:lnTo>
                  <a:lnTo>
                    <a:pt x="85" y="44"/>
                  </a:lnTo>
                  <a:lnTo>
                    <a:pt x="85" y="45"/>
                  </a:lnTo>
                  <a:lnTo>
                    <a:pt x="84" y="52"/>
                  </a:lnTo>
                  <a:lnTo>
                    <a:pt x="83" y="56"/>
                  </a:lnTo>
                  <a:lnTo>
                    <a:pt x="79" y="60"/>
                  </a:lnTo>
                  <a:lnTo>
                    <a:pt x="75" y="63"/>
                  </a:lnTo>
                  <a:lnTo>
                    <a:pt x="71" y="64"/>
                  </a:lnTo>
                  <a:lnTo>
                    <a:pt x="86" y="91"/>
                  </a:lnTo>
                  <a:lnTo>
                    <a:pt x="88" y="92"/>
                  </a:lnTo>
                  <a:lnTo>
                    <a:pt x="88" y="92"/>
                  </a:lnTo>
                  <a:lnTo>
                    <a:pt x="88" y="94"/>
                  </a:lnTo>
                  <a:lnTo>
                    <a:pt x="86" y="95"/>
                  </a:lnTo>
                  <a:lnTo>
                    <a:pt x="85" y="95"/>
                  </a:lnTo>
                  <a:close/>
                  <a:moveTo>
                    <a:pt x="70" y="44"/>
                  </a:moveTo>
                  <a:lnTo>
                    <a:pt x="70" y="40"/>
                  </a:lnTo>
                  <a:lnTo>
                    <a:pt x="68" y="38"/>
                  </a:lnTo>
                  <a:lnTo>
                    <a:pt x="65" y="37"/>
                  </a:lnTo>
                  <a:lnTo>
                    <a:pt x="62" y="35"/>
                  </a:lnTo>
                  <a:lnTo>
                    <a:pt x="57" y="34"/>
                  </a:lnTo>
                  <a:lnTo>
                    <a:pt x="47" y="34"/>
                  </a:lnTo>
                  <a:lnTo>
                    <a:pt x="47" y="55"/>
                  </a:lnTo>
                  <a:lnTo>
                    <a:pt x="49" y="55"/>
                  </a:lnTo>
                  <a:lnTo>
                    <a:pt x="52" y="55"/>
                  </a:lnTo>
                  <a:lnTo>
                    <a:pt x="54" y="55"/>
                  </a:lnTo>
                  <a:lnTo>
                    <a:pt x="57" y="55"/>
                  </a:lnTo>
                  <a:lnTo>
                    <a:pt x="62" y="55"/>
                  </a:lnTo>
                  <a:lnTo>
                    <a:pt x="65" y="54"/>
                  </a:lnTo>
                  <a:lnTo>
                    <a:pt x="68" y="52"/>
                  </a:lnTo>
                  <a:lnTo>
                    <a:pt x="70" y="49"/>
                  </a:lnTo>
                  <a:lnTo>
                    <a:pt x="70" y="45"/>
                  </a:lnTo>
                  <a:lnTo>
                    <a:pt x="70" y="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grpSp>
    </p:spTree>
    <p:extLst>
      <p:ext uri="{BB962C8B-B14F-4D97-AF65-F5344CB8AC3E}">
        <p14:creationId xmlns:p14="http://schemas.microsoft.com/office/powerpoint/2010/main" val="8589279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accent1"/>
          </a:solidFill>
          <a:latin typeface="+mj-lt"/>
          <a:ea typeface="+mj-ea"/>
          <a:cs typeface="+mj-cs"/>
        </a:defRPr>
      </a:lvl1pPr>
    </p:titleStyle>
    <p:bodyStyle>
      <a:lvl1pPr marL="171450" indent="-171450" algn="l" defTabSz="914400" rtl="0" eaLnBrk="1" latinLnBrk="0" hangingPunct="1">
        <a:spcBef>
          <a:spcPts val="600"/>
        </a:spcBef>
        <a:buClr>
          <a:schemeClr val="tx1"/>
        </a:buClr>
        <a:buFont typeface="Arial" pitchFamily="34" charset="0"/>
        <a:buChar char="•"/>
        <a:defRPr sz="2000" kern="1200">
          <a:solidFill>
            <a:schemeClr val="tx1"/>
          </a:solidFill>
          <a:latin typeface="+mn-lt"/>
          <a:ea typeface="+mn-ea"/>
          <a:cs typeface="+mn-cs"/>
        </a:defRPr>
      </a:lvl1pPr>
      <a:lvl2pPr marL="4000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tx1"/>
          </a:solidFill>
          <a:latin typeface="+mn-lt"/>
          <a:ea typeface="+mn-ea"/>
          <a:cs typeface="+mn-cs"/>
        </a:defRPr>
      </a:lvl2pPr>
      <a:lvl3pPr marL="6286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tx1"/>
          </a:solidFill>
          <a:latin typeface="+mn-lt"/>
          <a:ea typeface="+mn-ea"/>
          <a:cs typeface="+mn-cs"/>
        </a:defRPr>
      </a:lvl3pPr>
      <a:lvl4pPr marL="857250" indent="-171450" algn="l" defTabSz="914400" rtl="0" eaLnBrk="1" latinLnBrk="0" hangingPunct="1">
        <a:spcBef>
          <a:spcPts val="600"/>
        </a:spcBef>
        <a:buClr>
          <a:schemeClr val="tx2">
            <a:lumMod val="40000"/>
            <a:lumOff val="60000"/>
          </a:schemeClr>
        </a:buClr>
        <a:buFont typeface="Arial" pitchFamily="34" charset="0"/>
        <a:buChar char="−"/>
        <a:defRPr sz="1800" kern="1200">
          <a:solidFill>
            <a:schemeClr val="tx1"/>
          </a:solidFill>
          <a:latin typeface="+mn-lt"/>
          <a:ea typeface="+mn-ea"/>
          <a:cs typeface="+mn-cs"/>
        </a:defRPr>
      </a:lvl4pPr>
      <a:lvl5pPr marL="1085850" indent="-171450" algn="l" defTabSz="914400" rtl="0" eaLnBrk="1" latinLnBrk="0" hangingPunct="1">
        <a:spcBef>
          <a:spcPts val="600"/>
        </a:spcBef>
        <a:buClr>
          <a:schemeClr val="tx2">
            <a:lumMod val="40000"/>
            <a:lumOff val="60000"/>
          </a:schemeClr>
        </a:buClr>
        <a:buFont typeface="Verdana"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jpg"/>
          <p:cNvPicPr>
            <a:picLocks noChangeAspect="1"/>
          </p:cNvPicPr>
          <p:nvPr/>
        </p:nvPicPr>
        <p:blipFill rotWithShape="1">
          <a:blip r:embed="rId4" cstate="screen">
            <a:extLst>
              <a:ext uri="{28A0092B-C50C-407E-A947-70E740481C1C}">
                <a14:useLocalDpi xmlns:a14="http://schemas.microsoft.com/office/drawing/2010/main" val="0"/>
              </a:ext>
            </a:extLst>
          </a:blip>
          <a:srcRect l="-1" t="-1" r="977" b="977"/>
          <a:stretch/>
        </p:blipFill>
        <p:spPr>
          <a:xfrm>
            <a:off x="0" y="0"/>
            <a:ext cx="9147810" cy="6858000"/>
          </a:xfrm>
          <a:prstGeom prst="rect">
            <a:avLst/>
          </a:prstGeom>
        </p:spPr>
      </p:pic>
      <p:pic>
        <p:nvPicPr>
          <p:cNvPr id="9" name="Picture 8"/>
          <p:cNvPicPr>
            <a:picLocks noChangeAspect="1"/>
          </p:cNvPicPr>
          <p:nvPr/>
        </p:nvPicPr>
        <p:blipFill>
          <a:blip r:embed="rId5"/>
          <a:stretch>
            <a:fillRect/>
          </a:stretch>
        </p:blipFill>
        <p:spPr>
          <a:xfrm>
            <a:off x="8339680" y="190582"/>
            <a:ext cx="667028" cy="820957"/>
          </a:xfrm>
          <a:prstGeom prst="rect">
            <a:avLst/>
          </a:prstGeom>
        </p:spPr>
      </p:pic>
      <p:sp>
        <p:nvSpPr>
          <p:cNvPr id="10" name="Slide Number Placeholder 5"/>
          <p:cNvSpPr txBox="1">
            <a:spLocks/>
          </p:cNvSpPr>
          <p:nvPr/>
        </p:nvSpPr>
        <p:spPr>
          <a:xfrm>
            <a:off x="1054101" y="6409570"/>
            <a:ext cx="1473200" cy="365125"/>
          </a:xfrm>
          <a:prstGeom prst="rect">
            <a:avLst/>
          </a:prstGeom>
        </p:spPr>
        <p:txBody>
          <a:bodyPr vert="horz" lIns="0" tIns="0" rIns="0" bIns="0" rtlCol="0" anchor="ctr"/>
          <a:lstStyle>
            <a:defPPr>
              <a:defRPr lang="en-US"/>
            </a:defPPr>
            <a:lvl1pPr marL="0" algn="l" defTabSz="457200" rtl="0" eaLnBrk="1" latinLnBrk="0" hangingPunct="1">
              <a:defRPr sz="900" b="0" i="0" kern="1200">
                <a:solidFill>
                  <a:srgbClr val="FFFFFF"/>
                </a:solidFill>
                <a:latin typeface="Neo Sans Intel Medium"/>
                <a:ea typeface="+mn-ea"/>
                <a:cs typeface="Neo Sans Intel Medium"/>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Neo Sans Intel"/>
              </a:rPr>
              <a:t>Software &amp; Services Group	</a:t>
            </a:r>
            <a:endParaRPr lang="en-US" dirty="0">
              <a:latin typeface="Neo Sans Intel"/>
            </a:endParaRPr>
          </a:p>
        </p:txBody>
      </p:sp>
      <p:sp>
        <p:nvSpPr>
          <p:cNvPr id="11" name="Slide Number Placeholder 5"/>
          <p:cNvSpPr txBox="1">
            <a:spLocks/>
          </p:cNvSpPr>
          <p:nvPr/>
        </p:nvSpPr>
        <p:spPr>
          <a:xfrm>
            <a:off x="2825750" y="6409570"/>
            <a:ext cx="1162050" cy="365125"/>
          </a:xfrm>
          <a:prstGeom prst="rect">
            <a:avLst/>
          </a:prstGeom>
        </p:spPr>
        <p:txBody>
          <a:bodyPr vert="horz" lIns="0" tIns="0" rIns="0" bIns="0" rtlCol="0" anchor="ctr"/>
          <a:lstStyle>
            <a:defPPr>
              <a:defRPr lang="en-US"/>
            </a:defPPr>
            <a:lvl1pPr marL="0" algn="l" defTabSz="457200" rtl="0" eaLnBrk="1" latinLnBrk="0" hangingPunct="1">
              <a:defRPr sz="900" b="0" i="0" kern="1200">
                <a:solidFill>
                  <a:srgbClr val="FFFFFF"/>
                </a:solidFill>
                <a:latin typeface="Neo Sans Intel Medium"/>
                <a:ea typeface="+mn-ea"/>
                <a:cs typeface="Neo Sans Intel Medium"/>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Neo Sans Intel"/>
              </a:rPr>
              <a:t>Intel Confidential</a:t>
            </a:r>
            <a:endParaRPr lang="en-US" dirty="0">
              <a:latin typeface="Neo Sans Intel"/>
            </a:endParaRPr>
          </a:p>
        </p:txBody>
      </p:sp>
      <p:sp>
        <p:nvSpPr>
          <p:cNvPr id="14" name="Slide Number Placeholder 4"/>
          <p:cNvSpPr>
            <a:spLocks noGrp="1"/>
          </p:cNvSpPr>
          <p:nvPr>
            <p:ph type="sldNum" sz="quarter" idx="4"/>
          </p:nvPr>
        </p:nvSpPr>
        <p:spPr>
          <a:xfrm>
            <a:off x="466126" y="6409570"/>
            <a:ext cx="446903" cy="365125"/>
          </a:xfrm>
          <a:prstGeom prst="rect">
            <a:avLst/>
          </a:prstGeom>
        </p:spPr>
        <p:txBody>
          <a:bodyPr lIns="0" tIns="0" rIns="0" bIns="0" anchor="ctr"/>
          <a:lstStyle>
            <a:lvl1pPr>
              <a:lnSpc>
                <a:spcPct val="150000"/>
              </a:lnSpc>
              <a:defRPr sz="900">
                <a:solidFill>
                  <a:schemeClr val="bg1"/>
                </a:solidFill>
                <a:latin typeface="Neo Sans Intel Medium"/>
                <a:cs typeface="Neo Sans Intel Medium"/>
              </a:defRPr>
            </a:lvl1pPr>
          </a:lstStyle>
          <a:p>
            <a:fld id="{B815B7C3-7B45-3A44-BDC1-D098BFB19A4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4911302"/>
      </p:ext>
    </p:extLst>
  </p:cSld>
  <p:clrMap bg1="lt1" tx1="dk1" bg2="lt2" tx2="dk2" accent1="accent1" accent2="accent2" accent3="accent3" accent4="accent4" accent5="accent5" accent6="accent6" hlink="hlink" folHlink="folHlink"/>
  <p:sldLayoutIdLst>
    <p:sldLayoutId id="2147483865" r:id="rId1"/>
    <p:sldLayoutId id="2147483866"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2" descr="windriver_bulle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0" y="6296027"/>
            <a:ext cx="91440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9" name="Rectangle 13"/>
          <p:cNvSpPr>
            <a:spLocks noGrp="1" noChangeArrowheads="1"/>
          </p:cNvSpPr>
          <p:nvPr>
            <p:ph type="title"/>
          </p:nvPr>
        </p:nvSpPr>
        <p:spPr bwMode="gray">
          <a:xfrm>
            <a:off x="455614" y="76202"/>
            <a:ext cx="8231187"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Title of Slide Goes Here,</a:t>
            </a:r>
            <a:br>
              <a:rPr lang="en-US"/>
            </a:br>
            <a:r>
              <a:rPr lang="en-US"/>
              <a:t>and Can Be Up to Two Lines</a:t>
            </a:r>
          </a:p>
        </p:txBody>
      </p:sp>
      <p:sp>
        <p:nvSpPr>
          <p:cNvPr id="19470" name="Rectangle 14"/>
          <p:cNvSpPr>
            <a:spLocks noGrp="1" noChangeArrowheads="1"/>
          </p:cNvSpPr>
          <p:nvPr>
            <p:ph type="body" idx="1"/>
          </p:nvPr>
        </p:nvSpPr>
        <p:spPr bwMode="gray">
          <a:xfrm>
            <a:off x="457200" y="1447802"/>
            <a:ext cx="8229600" cy="150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471" name="Rectangle 15"/>
          <p:cNvSpPr>
            <a:spLocks noGrp="1" noChangeArrowheads="1"/>
          </p:cNvSpPr>
          <p:nvPr>
            <p:ph type="ftr" sz="quarter" idx="3"/>
          </p:nvPr>
        </p:nvSpPr>
        <p:spPr bwMode="gray">
          <a:xfrm>
            <a:off x="476250" y="6502402"/>
            <a:ext cx="28956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eaLnBrk="1" hangingPunct="1">
              <a:defRPr sz="800">
                <a:solidFill>
                  <a:srgbClr val="5F5F5F"/>
                </a:solidFill>
              </a:defRPr>
            </a:lvl1pPr>
          </a:lstStyle>
          <a:p>
            <a:pPr defTabSz="914400" fontAlgn="base">
              <a:spcBef>
                <a:spcPct val="0"/>
              </a:spcBef>
              <a:spcAft>
                <a:spcPct val="0"/>
              </a:spcAft>
            </a:pPr>
            <a:r>
              <a:rPr lang="en-US" smtClean="0"/>
              <a:t>|   © 2012 Wind River. All Rights Reserved.</a:t>
            </a:r>
            <a:endParaRPr lang="en-US"/>
          </a:p>
        </p:txBody>
      </p:sp>
      <p:sp>
        <p:nvSpPr>
          <p:cNvPr id="19472" name="Rectangle 16"/>
          <p:cNvSpPr>
            <a:spLocks noGrp="1" noChangeArrowheads="1"/>
          </p:cNvSpPr>
          <p:nvPr>
            <p:ph type="sldNum" sz="quarter" idx="4"/>
          </p:nvPr>
        </p:nvSpPr>
        <p:spPr bwMode="gray">
          <a:xfrm>
            <a:off x="76201" y="6502402"/>
            <a:ext cx="466725"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algn="r" eaLnBrk="1" hangingPunct="1">
              <a:defRPr sz="800">
                <a:solidFill>
                  <a:srgbClr val="5F5F5F"/>
                </a:solidFill>
              </a:defRPr>
            </a:lvl1pPr>
          </a:lstStyle>
          <a:p>
            <a:pPr defTabSz="914400" fontAlgn="base">
              <a:spcBef>
                <a:spcPct val="0"/>
              </a:spcBef>
              <a:spcAft>
                <a:spcPct val="0"/>
              </a:spcAft>
            </a:pPr>
            <a:fld id="{4E29C38C-ACD6-43AF-A2EA-1AD6DF94F43D}" type="slidenum">
              <a:rPr lang="en-US"/>
              <a:pPr defTabSz="914400" fontAlgn="base">
                <a:spcBef>
                  <a:spcPct val="0"/>
                </a:spcBef>
                <a:spcAft>
                  <a:spcPct val="0"/>
                </a:spcAft>
              </a:pPr>
              <a:t>‹#›</a:t>
            </a:fld>
            <a:endParaRPr lang="en-US"/>
          </a:p>
        </p:txBody>
      </p:sp>
      <p:pic>
        <p:nvPicPr>
          <p:cNvPr id="43015" name="Picture 17" descr="wind_river"/>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7127875" y="6488113"/>
            <a:ext cx="1663700" cy="1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18" descr="foot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1039" y="6297615"/>
            <a:ext cx="1857375"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235061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3400">
          <a:solidFill>
            <a:schemeClr val="tx1"/>
          </a:solidFill>
          <a:latin typeface="+mj-lt"/>
          <a:ea typeface="MS PGothic" pitchFamily="34" charset="-128"/>
          <a:cs typeface="MS PGothic" charset="0"/>
        </a:defRPr>
      </a:lvl1pPr>
      <a:lvl2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2pPr>
      <a:lvl3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3pPr>
      <a:lvl4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4pPr>
      <a:lvl5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5pPr>
      <a:lvl6pPr marL="4572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6pPr>
      <a:lvl7pPr marL="9144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7pPr>
      <a:lvl8pPr marL="13716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8pPr>
      <a:lvl9pPr marL="18288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9pPr>
    </p:titleStyle>
    <p:bodyStyle>
      <a:lvl1pPr marL="285750" indent="-285750" algn="l" rtl="0" eaLnBrk="0" fontAlgn="base" hangingPunct="0">
        <a:lnSpc>
          <a:spcPct val="95000"/>
        </a:lnSpc>
        <a:spcBef>
          <a:spcPct val="35000"/>
        </a:spcBef>
        <a:spcAft>
          <a:spcPct val="0"/>
        </a:spcAft>
        <a:buClr>
          <a:srgbClr val="3F6379"/>
        </a:buClr>
        <a:buFont typeface="Wingdings" pitchFamily="2" charset="2"/>
        <a:buChar char="§"/>
        <a:defRPr sz="2400">
          <a:solidFill>
            <a:schemeClr val="tx1"/>
          </a:solidFill>
          <a:latin typeface="+mn-lt"/>
          <a:ea typeface="MS PGothic" pitchFamily="34" charset="-128"/>
          <a:cs typeface="MS PGothic" charset="0"/>
        </a:defRPr>
      </a:lvl1pPr>
      <a:lvl2pPr marL="742950" indent="-285750" algn="l" rtl="0" eaLnBrk="0" fontAlgn="base" hangingPunct="0">
        <a:lnSpc>
          <a:spcPct val="95000"/>
        </a:lnSpc>
        <a:spcBef>
          <a:spcPct val="35000"/>
        </a:spcBef>
        <a:spcAft>
          <a:spcPct val="0"/>
        </a:spcAft>
        <a:buClr>
          <a:srgbClr val="3F6379"/>
        </a:buClr>
        <a:buChar char="–"/>
        <a:defRPr sz="2000">
          <a:solidFill>
            <a:schemeClr val="tx1"/>
          </a:solidFill>
          <a:latin typeface="+mn-lt"/>
          <a:ea typeface="MS PGothic" pitchFamily="34" charset="-128"/>
          <a:cs typeface="MS PGothic" charset="0"/>
        </a:defRPr>
      </a:lvl2pPr>
      <a:lvl3pPr marL="1143000" indent="-228600" algn="l" rtl="0" eaLnBrk="0" fontAlgn="base" hangingPunct="0">
        <a:lnSpc>
          <a:spcPct val="95000"/>
        </a:lnSpc>
        <a:spcBef>
          <a:spcPct val="35000"/>
        </a:spcBef>
        <a:spcAft>
          <a:spcPct val="0"/>
        </a:spcAft>
        <a:buClr>
          <a:srgbClr val="3F6379"/>
        </a:buClr>
        <a:buFont typeface="Wingdings" pitchFamily="2" charset="2"/>
        <a:buChar char="§"/>
        <a:defRPr>
          <a:solidFill>
            <a:schemeClr val="tx1"/>
          </a:solidFill>
          <a:latin typeface="+mn-lt"/>
          <a:ea typeface="MS PGothic" pitchFamily="34" charset="-128"/>
          <a:cs typeface="MS PGothic" charset="0"/>
        </a:defRPr>
      </a:lvl3pPr>
      <a:lvl4pPr marL="1600200" indent="-228600" algn="l" rtl="0" eaLnBrk="0" fontAlgn="base" hangingPunct="0">
        <a:lnSpc>
          <a:spcPct val="95000"/>
        </a:lnSpc>
        <a:spcBef>
          <a:spcPct val="35000"/>
        </a:spcBef>
        <a:spcAft>
          <a:spcPct val="0"/>
        </a:spcAft>
        <a:buClr>
          <a:srgbClr val="3F6379"/>
        </a:buClr>
        <a:buChar char="–"/>
        <a:defRPr sz="1600">
          <a:solidFill>
            <a:schemeClr val="tx1"/>
          </a:solidFill>
          <a:latin typeface="+mn-lt"/>
          <a:ea typeface="MS PGothic" pitchFamily="34" charset="-128"/>
          <a:cs typeface="MS PGothic" charset="0"/>
        </a:defRPr>
      </a:lvl4pPr>
      <a:lvl5pPr marL="2057400" indent="-228600" algn="l" rtl="0" eaLnBrk="0" fontAlgn="base" hangingPunct="0">
        <a:lnSpc>
          <a:spcPct val="95000"/>
        </a:lnSpc>
        <a:spcBef>
          <a:spcPct val="35000"/>
        </a:spcBef>
        <a:spcAft>
          <a:spcPct val="0"/>
        </a:spcAft>
        <a:buClr>
          <a:srgbClr val="3F6379"/>
        </a:buClr>
        <a:buChar char="»"/>
        <a:defRPr sz="1600">
          <a:solidFill>
            <a:schemeClr val="tx1"/>
          </a:solidFill>
          <a:latin typeface="+mn-lt"/>
          <a:ea typeface="MS PGothic" pitchFamily="34" charset="-128"/>
          <a:cs typeface="MS PGothic" charset="0"/>
        </a:defRPr>
      </a:lvl5pPr>
      <a:lvl6pPr marL="25146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6pPr>
      <a:lvl7pPr marL="29718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7pPr>
      <a:lvl8pPr marL="34290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8pPr>
      <a:lvl9pPr marL="38862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2" descr="windriver_bulle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6296027"/>
            <a:ext cx="91440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9" name="Rectangle 13"/>
          <p:cNvSpPr>
            <a:spLocks noGrp="1" noChangeArrowheads="1"/>
          </p:cNvSpPr>
          <p:nvPr>
            <p:ph type="title"/>
          </p:nvPr>
        </p:nvSpPr>
        <p:spPr bwMode="gray">
          <a:xfrm>
            <a:off x="455614" y="76202"/>
            <a:ext cx="8231187"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Title of Slide Goes Here,</a:t>
            </a:r>
            <a:br>
              <a:rPr lang="en-US"/>
            </a:br>
            <a:r>
              <a:rPr lang="en-US"/>
              <a:t>and Can Be Up to Two Lines</a:t>
            </a:r>
          </a:p>
        </p:txBody>
      </p:sp>
      <p:sp>
        <p:nvSpPr>
          <p:cNvPr id="19470" name="Rectangle 14"/>
          <p:cNvSpPr>
            <a:spLocks noGrp="1" noChangeArrowheads="1"/>
          </p:cNvSpPr>
          <p:nvPr>
            <p:ph type="body" idx="1"/>
          </p:nvPr>
        </p:nvSpPr>
        <p:spPr bwMode="gray">
          <a:xfrm>
            <a:off x="457200" y="1447802"/>
            <a:ext cx="8229600" cy="150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471" name="Rectangle 15"/>
          <p:cNvSpPr>
            <a:spLocks noGrp="1" noChangeArrowheads="1"/>
          </p:cNvSpPr>
          <p:nvPr>
            <p:ph type="ftr" sz="quarter" idx="3"/>
          </p:nvPr>
        </p:nvSpPr>
        <p:spPr bwMode="gray">
          <a:xfrm>
            <a:off x="476250" y="6502402"/>
            <a:ext cx="28956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eaLnBrk="1" hangingPunct="1">
              <a:defRPr sz="800">
                <a:solidFill>
                  <a:srgbClr val="5F5F5F"/>
                </a:solidFill>
              </a:defRPr>
            </a:lvl1pPr>
          </a:lstStyle>
          <a:p>
            <a:pPr defTabSz="914400" fontAlgn="base">
              <a:spcBef>
                <a:spcPct val="0"/>
              </a:spcBef>
              <a:spcAft>
                <a:spcPct val="0"/>
              </a:spcAft>
            </a:pPr>
            <a:r>
              <a:rPr lang="en-US" smtClean="0"/>
              <a:t>|   © 2012 Wind River. All Rights Reserved.</a:t>
            </a:r>
            <a:endParaRPr lang="en-US"/>
          </a:p>
        </p:txBody>
      </p:sp>
      <p:sp>
        <p:nvSpPr>
          <p:cNvPr id="19472" name="Rectangle 16"/>
          <p:cNvSpPr>
            <a:spLocks noGrp="1" noChangeArrowheads="1"/>
          </p:cNvSpPr>
          <p:nvPr>
            <p:ph type="sldNum" sz="quarter" idx="4"/>
          </p:nvPr>
        </p:nvSpPr>
        <p:spPr bwMode="gray">
          <a:xfrm>
            <a:off x="76201" y="6502402"/>
            <a:ext cx="466725"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algn="r" eaLnBrk="1" hangingPunct="1">
              <a:defRPr sz="800">
                <a:solidFill>
                  <a:srgbClr val="5F5F5F"/>
                </a:solidFill>
              </a:defRPr>
            </a:lvl1pPr>
          </a:lstStyle>
          <a:p>
            <a:pPr defTabSz="914400" fontAlgn="base">
              <a:spcBef>
                <a:spcPct val="0"/>
              </a:spcBef>
              <a:spcAft>
                <a:spcPct val="0"/>
              </a:spcAft>
            </a:pPr>
            <a:fld id="{4E29C38C-ACD6-43AF-A2EA-1AD6DF94F43D}" type="slidenum">
              <a:rPr lang="en-US"/>
              <a:pPr defTabSz="914400" fontAlgn="base">
                <a:spcBef>
                  <a:spcPct val="0"/>
                </a:spcBef>
                <a:spcAft>
                  <a:spcPct val="0"/>
                </a:spcAft>
              </a:pPr>
              <a:t>‹#›</a:t>
            </a:fld>
            <a:endParaRPr lang="en-US"/>
          </a:p>
        </p:txBody>
      </p:sp>
      <p:pic>
        <p:nvPicPr>
          <p:cNvPr id="43015" name="Picture 17" descr="wind_rive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7127875" y="6488113"/>
            <a:ext cx="1663700" cy="15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18" descr="foot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31039" y="6297615"/>
            <a:ext cx="1857375"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699798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3400">
          <a:solidFill>
            <a:schemeClr val="tx1"/>
          </a:solidFill>
          <a:latin typeface="+mj-lt"/>
          <a:ea typeface="MS PGothic" pitchFamily="34" charset="-128"/>
          <a:cs typeface="MS PGothic" charset="0"/>
        </a:defRPr>
      </a:lvl1pPr>
      <a:lvl2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2pPr>
      <a:lvl3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3pPr>
      <a:lvl4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4pPr>
      <a:lvl5pPr algn="l" rtl="0" eaLnBrk="0" fontAlgn="base" hangingPunct="0">
        <a:lnSpc>
          <a:spcPct val="95000"/>
        </a:lnSpc>
        <a:spcBef>
          <a:spcPct val="0"/>
        </a:spcBef>
        <a:spcAft>
          <a:spcPct val="0"/>
        </a:spcAft>
        <a:defRPr sz="3400">
          <a:solidFill>
            <a:schemeClr val="tx1"/>
          </a:solidFill>
          <a:latin typeface="Arial" charset="0"/>
          <a:ea typeface="MS PGothic" pitchFamily="34" charset="-128"/>
          <a:cs typeface="MS PGothic" charset="0"/>
        </a:defRPr>
      </a:lvl5pPr>
      <a:lvl6pPr marL="4572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6pPr>
      <a:lvl7pPr marL="9144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7pPr>
      <a:lvl8pPr marL="13716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8pPr>
      <a:lvl9pPr marL="1828800" algn="l" rtl="0" eaLnBrk="1" fontAlgn="base" hangingPunct="1">
        <a:lnSpc>
          <a:spcPct val="95000"/>
        </a:lnSpc>
        <a:spcBef>
          <a:spcPct val="0"/>
        </a:spcBef>
        <a:spcAft>
          <a:spcPct val="0"/>
        </a:spcAft>
        <a:defRPr sz="3400">
          <a:solidFill>
            <a:schemeClr val="tx1"/>
          </a:solidFill>
          <a:latin typeface="Arial" charset="0"/>
          <a:ea typeface="ＭＳ Ｐゴシック" charset="0"/>
        </a:defRPr>
      </a:lvl9pPr>
    </p:titleStyle>
    <p:bodyStyle>
      <a:lvl1pPr marL="285750" indent="-285750" algn="l" rtl="0" eaLnBrk="0" fontAlgn="base" hangingPunct="0">
        <a:lnSpc>
          <a:spcPct val="95000"/>
        </a:lnSpc>
        <a:spcBef>
          <a:spcPct val="35000"/>
        </a:spcBef>
        <a:spcAft>
          <a:spcPct val="0"/>
        </a:spcAft>
        <a:buClr>
          <a:srgbClr val="3F6379"/>
        </a:buClr>
        <a:buFont typeface="Wingdings" pitchFamily="2" charset="2"/>
        <a:buChar char="§"/>
        <a:defRPr sz="2400">
          <a:solidFill>
            <a:schemeClr val="tx1"/>
          </a:solidFill>
          <a:latin typeface="+mn-lt"/>
          <a:ea typeface="MS PGothic" pitchFamily="34" charset="-128"/>
          <a:cs typeface="MS PGothic" charset="0"/>
        </a:defRPr>
      </a:lvl1pPr>
      <a:lvl2pPr marL="742950" indent="-285750" algn="l" rtl="0" eaLnBrk="0" fontAlgn="base" hangingPunct="0">
        <a:lnSpc>
          <a:spcPct val="95000"/>
        </a:lnSpc>
        <a:spcBef>
          <a:spcPct val="35000"/>
        </a:spcBef>
        <a:spcAft>
          <a:spcPct val="0"/>
        </a:spcAft>
        <a:buClr>
          <a:srgbClr val="3F6379"/>
        </a:buClr>
        <a:buChar char="–"/>
        <a:defRPr sz="2000">
          <a:solidFill>
            <a:schemeClr val="tx1"/>
          </a:solidFill>
          <a:latin typeface="+mn-lt"/>
          <a:ea typeface="MS PGothic" pitchFamily="34" charset="-128"/>
          <a:cs typeface="MS PGothic" charset="0"/>
        </a:defRPr>
      </a:lvl2pPr>
      <a:lvl3pPr marL="1143000" indent="-228600" algn="l" rtl="0" eaLnBrk="0" fontAlgn="base" hangingPunct="0">
        <a:lnSpc>
          <a:spcPct val="95000"/>
        </a:lnSpc>
        <a:spcBef>
          <a:spcPct val="35000"/>
        </a:spcBef>
        <a:spcAft>
          <a:spcPct val="0"/>
        </a:spcAft>
        <a:buClr>
          <a:srgbClr val="3F6379"/>
        </a:buClr>
        <a:buFont typeface="Wingdings" pitchFamily="2" charset="2"/>
        <a:buChar char="§"/>
        <a:defRPr>
          <a:solidFill>
            <a:schemeClr val="tx1"/>
          </a:solidFill>
          <a:latin typeface="+mn-lt"/>
          <a:ea typeface="MS PGothic" pitchFamily="34" charset="-128"/>
          <a:cs typeface="MS PGothic" charset="0"/>
        </a:defRPr>
      </a:lvl3pPr>
      <a:lvl4pPr marL="1600200" indent="-228600" algn="l" rtl="0" eaLnBrk="0" fontAlgn="base" hangingPunct="0">
        <a:lnSpc>
          <a:spcPct val="95000"/>
        </a:lnSpc>
        <a:spcBef>
          <a:spcPct val="35000"/>
        </a:spcBef>
        <a:spcAft>
          <a:spcPct val="0"/>
        </a:spcAft>
        <a:buClr>
          <a:srgbClr val="3F6379"/>
        </a:buClr>
        <a:buChar char="–"/>
        <a:defRPr sz="1600">
          <a:solidFill>
            <a:schemeClr val="tx1"/>
          </a:solidFill>
          <a:latin typeface="+mn-lt"/>
          <a:ea typeface="MS PGothic" pitchFamily="34" charset="-128"/>
          <a:cs typeface="MS PGothic" charset="0"/>
        </a:defRPr>
      </a:lvl4pPr>
      <a:lvl5pPr marL="2057400" indent="-228600" algn="l" rtl="0" eaLnBrk="0" fontAlgn="base" hangingPunct="0">
        <a:lnSpc>
          <a:spcPct val="95000"/>
        </a:lnSpc>
        <a:spcBef>
          <a:spcPct val="35000"/>
        </a:spcBef>
        <a:spcAft>
          <a:spcPct val="0"/>
        </a:spcAft>
        <a:buClr>
          <a:srgbClr val="3F6379"/>
        </a:buClr>
        <a:buChar char="»"/>
        <a:defRPr sz="1600">
          <a:solidFill>
            <a:schemeClr val="tx1"/>
          </a:solidFill>
          <a:latin typeface="+mn-lt"/>
          <a:ea typeface="MS PGothic" pitchFamily="34" charset="-128"/>
          <a:cs typeface="MS PGothic" charset="0"/>
        </a:defRPr>
      </a:lvl5pPr>
      <a:lvl6pPr marL="25146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6pPr>
      <a:lvl7pPr marL="29718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7pPr>
      <a:lvl8pPr marL="34290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8pPr>
      <a:lvl9pPr marL="3886200" indent="-228600" algn="l" rtl="0" eaLnBrk="1" fontAlgn="base" hangingPunct="1">
        <a:lnSpc>
          <a:spcPct val="95000"/>
        </a:lnSpc>
        <a:spcBef>
          <a:spcPct val="35000"/>
        </a:spcBef>
        <a:spcAft>
          <a:spcPct val="0"/>
        </a:spcAft>
        <a:buClr>
          <a:srgbClr val="3F6379"/>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4.xml"/></Relationships>
</file>

<file path=ppt/slides/_rels/slide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4.xml"/></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16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16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8.jpeg"/></Relationships>
</file>

<file path=ppt/slides/_rels/slide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1.jpeg"/><Relationship Id="rId1" Type="http://schemas.openxmlformats.org/officeDocument/2006/relationships/slideLayout" Target="../slideLayouts/slideLayout157.xml"/></Relationships>
</file>

<file path=ppt/slides/_rels/slide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1.jpeg"/><Relationship Id="rId1" Type="http://schemas.openxmlformats.org/officeDocument/2006/relationships/slideLayout" Target="../slideLayouts/slideLayout157.xml"/></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9.png"/><Relationship Id="rId1" Type="http://schemas.openxmlformats.org/officeDocument/2006/relationships/slideLayout" Target="../slideLayouts/slideLayout157.xml"/><Relationship Id="rId4" Type="http://schemas.openxmlformats.org/officeDocument/2006/relationships/image" Target="../media/image58.jpeg"/></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4.xml"/><Relationship Id="rId5" Type="http://schemas.openxmlformats.org/officeDocument/2006/relationships/image" Target="../media/image63.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1.jpeg"/><Relationship Id="rId1" Type="http://schemas.openxmlformats.org/officeDocument/2006/relationships/slideLayout" Target="../slideLayouts/slideLayout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1</a:t>
            </a:fld>
            <a:endParaRPr lang="en-US"/>
          </a:p>
        </p:txBody>
      </p:sp>
      <p:sp>
        <p:nvSpPr>
          <p:cNvPr id="3" name="Rectangle 2"/>
          <p:cNvSpPr txBox="1">
            <a:spLocks noChangeArrowheads="1"/>
          </p:cNvSpPr>
          <p:nvPr/>
        </p:nvSpPr>
        <p:spPr>
          <a:xfrm>
            <a:off x="1752600" y="152400"/>
            <a:ext cx="6934200" cy="1676400"/>
          </a:xfrm>
          <a:prstGeom prst="rect">
            <a:avLst/>
          </a:prstGeom>
        </p:spPr>
        <p:txBody>
          <a:bodyPr/>
          <a:lstStyle>
            <a:lvl1pPr algn="l" defTabSz="457200" rtl="0" eaLnBrk="1" latinLnBrk="0" hangingPunct="1">
              <a:spcBef>
                <a:spcPct val="0"/>
              </a:spcBef>
              <a:buNone/>
              <a:defRPr sz="3600" kern="1200">
                <a:solidFill>
                  <a:schemeClr val="accent1"/>
                </a:solidFill>
                <a:latin typeface="Neo Sans Intel Light"/>
                <a:ea typeface="+mj-ea"/>
                <a:cs typeface="+mj-cs"/>
              </a:defRPr>
            </a:lvl1pPr>
          </a:lstStyle>
          <a:p>
            <a:pPr algn="ctr"/>
            <a:r>
              <a:rPr lang="en-US" sz="7200" b="1" dirty="0" smtClean="0">
                <a:cs typeface="Times New Roman" panose="02020603050405020304" pitchFamily="18" charset="0"/>
              </a:rPr>
              <a:t> </a:t>
            </a:r>
            <a:r>
              <a:rPr lang="en-US" sz="5400" b="1" dirty="0" err="1" smtClean="0">
                <a:solidFill>
                  <a:schemeClr val="tx1"/>
                </a:solidFill>
              </a:rPr>
              <a:t>KaaShivInfoTech</a:t>
            </a:r>
            <a:r>
              <a:rPr lang="en-US" sz="6600" b="1" dirty="0" smtClean="0">
                <a:solidFill>
                  <a:schemeClr val="bg1"/>
                </a:solidFill>
              </a:rPr>
              <a:t/>
            </a:r>
            <a:br>
              <a:rPr lang="en-US" sz="6600" b="1" dirty="0" smtClean="0">
                <a:solidFill>
                  <a:schemeClr val="bg1"/>
                </a:solidFill>
              </a:rPr>
            </a:br>
            <a:r>
              <a:rPr lang="en-US" sz="6000" b="1" dirty="0" smtClean="0">
                <a:solidFill>
                  <a:schemeClr val="accent1">
                    <a:lumMod val="50000"/>
                  </a:schemeClr>
                </a:solidFill>
              </a:rPr>
              <a:t>Presents</a:t>
            </a:r>
            <a:r>
              <a:rPr lang="en-US" sz="8000" b="1" dirty="0" smtClean="0">
                <a:solidFill>
                  <a:srgbClr val="7030A0"/>
                </a:solidFill>
              </a:rPr>
              <a:t/>
            </a:r>
            <a:br>
              <a:rPr lang="en-US" sz="8000" b="1" dirty="0" smtClean="0">
                <a:solidFill>
                  <a:srgbClr val="7030A0"/>
                </a:solidFill>
              </a:rPr>
            </a:br>
            <a:endParaRPr lang="en-US" sz="6600" b="1" dirty="0" smtClean="0">
              <a:cs typeface="Times New Roman" panose="02020603050405020304" pitchFamily="18" charset="0"/>
            </a:endParaRPr>
          </a:p>
        </p:txBody>
      </p:sp>
      <p:sp>
        <p:nvSpPr>
          <p:cNvPr id="4" name="Rectangle 3"/>
          <p:cNvSpPr txBox="1">
            <a:spLocks noChangeArrowheads="1"/>
          </p:cNvSpPr>
          <p:nvPr/>
        </p:nvSpPr>
        <p:spPr>
          <a:xfrm>
            <a:off x="1752600" y="2355850"/>
            <a:ext cx="6400800" cy="1752600"/>
          </a:xfrm>
          <a:prstGeom prst="rect">
            <a:avLst/>
          </a:prstGeom>
        </p:spPr>
        <p:txBody>
          <a:bodyPr/>
          <a:lstStyle>
            <a:lvl1pPr marL="0" indent="0" algn="l" defTabSz="457200" rtl="0" eaLnBrk="1" latinLnBrk="0" hangingPunct="1">
              <a:spcBef>
                <a:spcPts val="1200"/>
              </a:spcBef>
              <a:spcAft>
                <a:spcPts val="0"/>
              </a:spcAft>
              <a:buFont typeface="Arial"/>
              <a:buNone/>
              <a:defRPr sz="2200" b="0" kern="1200">
                <a:solidFill>
                  <a:srgbClr val="0071C5"/>
                </a:solidFill>
                <a:latin typeface="Neo Sans Intel"/>
                <a:ea typeface="+mn-ea"/>
                <a:cs typeface="Neo Sans Intel"/>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Neo Sans Intel"/>
                <a:ea typeface="+mn-ea"/>
                <a:cs typeface="Neo Sans Intel Medium"/>
              </a:defRPr>
            </a:lvl2pPr>
            <a:lvl3pPr marL="571500" indent="-228600" algn="l" defTabSz="457200" rtl="0" eaLnBrk="1" latinLnBrk="0" hangingPunct="1">
              <a:spcBef>
                <a:spcPts val="800"/>
              </a:spcBef>
              <a:buFont typeface="Wingdings" charset="2"/>
              <a:buChar char="§"/>
              <a:defRPr sz="1800" kern="1200">
                <a:solidFill>
                  <a:schemeClr val="tx2"/>
                </a:solidFill>
                <a:latin typeface="Neo Sans Intel"/>
                <a:ea typeface="+mn-ea"/>
                <a:cs typeface="Neo Sans Intel"/>
              </a:defRPr>
            </a:lvl3pPr>
            <a:lvl4pPr marL="969963" indent="-228600" algn="l" defTabSz="457200" rtl="0" eaLnBrk="1" latinLnBrk="0" hangingPunct="1">
              <a:spcBef>
                <a:spcPct val="200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sz="7200" b="1" dirty="0" smtClean="0">
                <a:solidFill>
                  <a:srgbClr val="FF0000"/>
                </a:solidFill>
              </a:rPr>
              <a:t> </a:t>
            </a:r>
            <a:r>
              <a:rPr lang="en-US" sz="4800" b="1" dirty="0" smtClean="0">
                <a:solidFill>
                  <a:srgbClr val="00B0F0"/>
                </a:solidFill>
              </a:rPr>
              <a:t>Intel XDK</a:t>
            </a:r>
          </a:p>
          <a:p>
            <a:pPr algn="ctr">
              <a:lnSpc>
                <a:spcPct val="80000"/>
              </a:lnSpc>
            </a:pPr>
            <a:r>
              <a:rPr lang="en-US" sz="7200" b="1" dirty="0" smtClean="0">
                <a:cs typeface="Times New Roman" panose="02020603050405020304" pitchFamily="18" charset="0"/>
              </a:rPr>
              <a:t>   </a:t>
            </a:r>
          </a:p>
          <a:p>
            <a:pPr>
              <a:lnSpc>
                <a:spcPct val="80000"/>
              </a:lnSpc>
            </a:pPr>
            <a:r>
              <a:rPr lang="en-US" sz="2800" b="1" dirty="0" smtClean="0">
                <a:cs typeface="Times New Roman" panose="02020603050405020304" pitchFamily="18" charset="0"/>
              </a:rPr>
              <a:t>                               </a:t>
            </a:r>
            <a:endParaRPr lang="en-US" sz="2800" b="1" dirty="0" smtClean="0"/>
          </a:p>
        </p:txBody>
      </p:sp>
      <p:sp>
        <p:nvSpPr>
          <p:cNvPr id="5" name="Rectangle 6"/>
          <p:cNvSpPr>
            <a:spLocks noChangeArrowheads="1"/>
          </p:cNvSpPr>
          <p:nvPr/>
        </p:nvSpPr>
        <p:spPr bwMode="auto">
          <a:xfrm>
            <a:off x="0" y="4108450"/>
            <a:ext cx="4267200" cy="2740025"/>
          </a:xfrm>
          <a:prstGeom prst="rect">
            <a:avLst/>
          </a:prstGeom>
          <a:solidFill>
            <a:srgbClr val="FFFF00"/>
          </a:solidFill>
          <a:ln w="9525">
            <a:solidFill>
              <a:schemeClr val="bg2"/>
            </a:solidFill>
            <a:miter lim="800000"/>
            <a:headEnd/>
            <a:tailEnd/>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r>
              <a:rPr lang="en-US">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a:solidFill>
                  <a:srgbClr val="FF0000"/>
                </a:solidFill>
                <a:latin typeface="Arial" panose="020B0604020202020204" pitchFamily="34" charset="0"/>
                <a:ea typeface="Adobe Gothic Std B" panose="020B0800000000000000" pitchFamily="34" charset="-128"/>
                <a:cs typeface="Arial" panose="020B0604020202020204" pitchFamily="34" charset="0"/>
              </a:rPr>
              <a:t>Inplant Training / Internship</a:t>
            </a:r>
            <a:r>
              <a:rPr lang="en-US">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3838236"/>
            <a:ext cx="4445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0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28125" cy="645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39524" y="3244334"/>
            <a:ext cx="2864951" cy="369332"/>
          </a:xfrm>
          <a:prstGeom prst="rect">
            <a:avLst/>
          </a:prstGeom>
        </p:spPr>
        <p:txBody>
          <a:bodyPr wrap="none">
            <a:spAutoFit/>
          </a:bodyPr>
          <a:lstStyle/>
          <a:p>
            <a:pPr>
              <a:spcBef>
                <a:spcPct val="0"/>
              </a:spcBef>
            </a:pPr>
            <a:r>
              <a:rPr lang="en-US" dirty="0">
                <a:solidFill>
                  <a:srgbClr val="FF0000"/>
                </a:solidFill>
              </a:rPr>
              <a:t>www.Kaashivinfotech.com</a:t>
            </a:r>
            <a:endParaRPr lang="en-US" dirty="0">
              <a:solidFill>
                <a:srgbClr val="FF0000"/>
              </a:solidFill>
            </a:endParaRPr>
          </a:p>
        </p:txBody>
      </p:sp>
    </p:spTree>
    <p:extLst>
      <p:ext uri="{BB962C8B-B14F-4D97-AF65-F5344CB8AC3E}">
        <p14:creationId xmlns:p14="http://schemas.microsoft.com/office/powerpoint/2010/main" val="403158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p:cNvSpPr>
            <a:spLocks noChangeArrowheads="1"/>
          </p:cNvSpPr>
          <p:nvPr/>
        </p:nvSpPr>
        <p:spPr bwMode="auto">
          <a:xfrm>
            <a:off x="1488365" y="3068546"/>
            <a:ext cx="1235087" cy="389467"/>
          </a:xfrm>
          <a:prstGeom prst="roundRect">
            <a:avLst>
              <a:gd name="adj" fmla="val 7060"/>
            </a:avLst>
          </a:prstGeom>
          <a:gradFill rotWithShape="1">
            <a:gsLst>
              <a:gs pos="0">
                <a:srgbClr val="FF0000"/>
              </a:gs>
              <a:gs pos="100000">
                <a:srgbClr val="FF6600"/>
              </a:gs>
            </a:gsLst>
            <a:lin ang="0" scaled="1"/>
          </a:gradFill>
          <a:ln w="19050" algn="ctr">
            <a:solidFill>
              <a:schemeClr val="tx1">
                <a:alpha val="90000"/>
              </a:schemeClr>
            </a:solidFill>
            <a:round/>
            <a:headEnd/>
            <a:tailEnd/>
          </a:ln>
          <a:effectLst>
            <a:outerShdw blurRad="50800" dist="38100" dir="5400000" algn="t" rotWithShape="0">
              <a:prstClr val="black">
                <a:alpha val="40000"/>
              </a:prstClr>
            </a:outerShdw>
          </a:effectLst>
        </p:spPr>
        <p:txBody>
          <a:bodyPr wrap="none" lIns="82572" tIns="41285" rIns="82572" bIns="41285" anchor="ctr"/>
          <a:lstStyle/>
          <a:p>
            <a:pPr algn="ctr" defTabSz="913256" fontAlgn="base">
              <a:spcBef>
                <a:spcPct val="0"/>
              </a:spcBef>
              <a:spcAft>
                <a:spcPct val="0"/>
              </a:spcAft>
              <a:defRPr/>
            </a:pPr>
            <a:r>
              <a:rPr lang="en-US" b="1" dirty="0" smtClean="0">
                <a:solidFill>
                  <a:srgbClr val="FFFFFF"/>
                </a:solidFill>
                <a:effectLst>
                  <a:outerShdw blurRad="38100" dist="38100" dir="2700000" algn="tl">
                    <a:srgbClr val="000000">
                      <a:alpha val="43137"/>
                    </a:srgbClr>
                  </a:outerShdw>
                </a:effectLst>
                <a:latin typeface="Neo Sans Intel Medium"/>
                <a:cs typeface="Arial"/>
              </a:rPr>
              <a:t>RTOS</a:t>
            </a:r>
            <a:endParaRPr lang="en-US" b="1" dirty="0">
              <a:solidFill>
                <a:srgbClr val="FFFFFF"/>
              </a:solidFill>
              <a:effectLst>
                <a:outerShdw blurRad="38100" dist="38100" dir="2700000" algn="tl">
                  <a:srgbClr val="000000">
                    <a:alpha val="43137"/>
                  </a:srgbClr>
                </a:outerShdw>
              </a:effectLst>
              <a:latin typeface="Neo Sans Intel Medium"/>
              <a:cs typeface="Arial"/>
            </a:endParaRPr>
          </a:p>
        </p:txBody>
      </p:sp>
      <p:sp>
        <p:nvSpPr>
          <p:cNvPr id="64" name="Right Arrow 63"/>
          <p:cNvSpPr/>
          <p:nvPr/>
        </p:nvSpPr>
        <p:spPr>
          <a:xfrm rot="5400000" flipH="1">
            <a:off x="1675482" y="2618503"/>
            <a:ext cx="431211" cy="309883"/>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74" name="AutoShape 12"/>
          <p:cNvSpPr>
            <a:spLocks noChangeArrowheads="1"/>
          </p:cNvSpPr>
          <p:nvPr/>
        </p:nvSpPr>
        <p:spPr bwMode="auto">
          <a:xfrm>
            <a:off x="812222" y="3995345"/>
            <a:ext cx="1682457" cy="289397"/>
          </a:xfrm>
          <a:prstGeom prst="roundRect">
            <a:avLst>
              <a:gd name="adj" fmla="val 7060"/>
            </a:avLst>
          </a:prstGeom>
          <a:gradFill rotWithShape="1">
            <a:gsLst>
              <a:gs pos="0">
                <a:srgbClr val="00B0F0"/>
              </a:gs>
              <a:gs pos="100000">
                <a:srgbClr val="0070C0"/>
              </a:gs>
            </a:gsLst>
            <a:lin ang="0" scaled="1"/>
          </a:gradFill>
          <a:ln w="19050" algn="ctr">
            <a:solidFill>
              <a:schemeClr val="tx1">
                <a:alpha val="90000"/>
              </a:schemeClr>
            </a:solidFill>
            <a:round/>
            <a:headEnd/>
            <a:tailEnd/>
          </a:ln>
          <a:effectLst>
            <a:outerShdw blurRad="50800" dist="38100" dir="5400000" algn="t" rotWithShape="0">
              <a:prstClr val="black">
                <a:alpha val="40000"/>
              </a:prstClr>
            </a:outerShdw>
          </a:effectLst>
        </p:spPr>
        <p:txBody>
          <a:bodyPr wrap="none" lIns="82572" tIns="41285" rIns="82572" bIns="41285" anchor="ctr"/>
          <a:lstStyle/>
          <a:p>
            <a:pPr algn="ctr" defTabSz="913256" fontAlgn="base">
              <a:spcBef>
                <a:spcPct val="0"/>
              </a:spcBef>
              <a:spcAft>
                <a:spcPct val="0"/>
              </a:spcAft>
              <a:defRPr/>
            </a:pPr>
            <a:r>
              <a:rPr lang="en-US" b="1" dirty="0" smtClean="0">
                <a:solidFill>
                  <a:srgbClr val="FFFFFF"/>
                </a:solidFill>
                <a:effectLst>
                  <a:outerShdw blurRad="38100" dist="38100" dir="2700000" algn="tl">
                    <a:srgbClr val="000000">
                      <a:alpha val="43137"/>
                    </a:srgbClr>
                  </a:outerShdw>
                </a:effectLst>
                <a:latin typeface="Neo Sans Intel Medium"/>
                <a:cs typeface="Arial"/>
              </a:rPr>
              <a:t>Linux</a:t>
            </a:r>
            <a:endParaRPr lang="en-US" b="1" dirty="0">
              <a:solidFill>
                <a:srgbClr val="FFFFFF"/>
              </a:solidFill>
              <a:effectLst>
                <a:outerShdw blurRad="38100" dist="38100" dir="2700000" algn="tl">
                  <a:srgbClr val="000000">
                    <a:alpha val="43137"/>
                  </a:srgbClr>
                </a:outerShdw>
              </a:effectLst>
              <a:latin typeface="Neo Sans Intel Medium"/>
              <a:cs typeface="Arial"/>
            </a:endParaRPr>
          </a:p>
        </p:txBody>
      </p:sp>
      <p:sp>
        <p:nvSpPr>
          <p:cNvPr id="22" name="AutoShape 12"/>
          <p:cNvSpPr>
            <a:spLocks noChangeArrowheads="1"/>
          </p:cNvSpPr>
          <p:nvPr/>
        </p:nvSpPr>
        <p:spPr bwMode="auto">
          <a:xfrm>
            <a:off x="6470734" y="2584685"/>
            <a:ext cx="2172386" cy="340486"/>
          </a:xfrm>
          <a:prstGeom prst="roundRect">
            <a:avLst>
              <a:gd name="adj" fmla="val 7060"/>
            </a:avLst>
          </a:prstGeom>
          <a:gradFill rotWithShape="1">
            <a:gsLst>
              <a:gs pos="0">
                <a:srgbClr val="00B0F0"/>
              </a:gs>
              <a:gs pos="100000">
                <a:srgbClr val="0070C0"/>
              </a:gs>
            </a:gsLst>
            <a:lin ang="0" scaled="1"/>
          </a:gradFill>
          <a:ln w="19050" algn="ctr">
            <a:solidFill>
              <a:schemeClr val="tx1">
                <a:alpha val="90000"/>
              </a:schemeClr>
            </a:solidFill>
            <a:round/>
            <a:headEnd/>
            <a:tailEnd/>
          </a:ln>
          <a:effectLst>
            <a:outerShdw blurRad="50800" dist="38100" dir="5400000" algn="t" rotWithShape="0">
              <a:prstClr val="black">
                <a:alpha val="40000"/>
              </a:prstClr>
            </a:outerShdw>
          </a:effectLst>
        </p:spPr>
        <p:txBody>
          <a:bodyPr wrap="none" lIns="82572" tIns="41285" rIns="82572" bIns="41285" anchor="ctr"/>
          <a:lstStyle/>
          <a:p>
            <a:pPr algn="ctr" defTabSz="913256" fontAlgn="base">
              <a:spcBef>
                <a:spcPct val="0"/>
              </a:spcBef>
              <a:spcAft>
                <a:spcPct val="0"/>
              </a:spcAft>
              <a:defRPr/>
            </a:pPr>
            <a:r>
              <a:rPr lang="en-US" b="1" dirty="0" smtClean="0">
                <a:solidFill>
                  <a:srgbClr val="FFFFFF"/>
                </a:solidFill>
                <a:effectLst>
                  <a:outerShdw blurRad="38100" dist="38100" dir="2700000" algn="tl">
                    <a:srgbClr val="000000">
                      <a:alpha val="43137"/>
                    </a:srgbClr>
                  </a:outerShdw>
                </a:effectLst>
                <a:latin typeface="Neo Sans Intel Medium"/>
                <a:cs typeface="Arial"/>
              </a:rPr>
              <a:t>HTML5/Javascript</a:t>
            </a:r>
            <a:endParaRPr lang="en-US" b="1" dirty="0">
              <a:solidFill>
                <a:srgbClr val="FFFFFF"/>
              </a:solidFill>
              <a:effectLst>
                <a:outerShdw blurRad="38100" dist="38100" dir="2700000" algn="tl">
                  <a:srgbClr val="000000">
                    <a:alpha val="43137"/>
                  </a:srgbClr>
                </a:outerShdw>
              </a:effectLst>
              <a:latin typeface="Neo Sans Intel Medium"/>
              <a:cs typeface="Arial"/>
            </a:endParaRPr>
          </a:p>
        </p:txBody>
      </p:sp>
      <p:sp>
        <p:nvSpPr>
          <p:cNvPr id="30" name="Right Arrow 29"/>
          <p:cNvSpPr/>
          <p:nvPr/>
        </p:nvSpPr>
        <p:spPr>
          <a:xfrm rot="16200000" flipH="1">
            <a:off x="2043175" y="2678860"/>
            <a:ext cx="431211" cy="309885"/>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31" name="AutoShape 20" descr="sand_microchip"/>
          <p:cNvSpPr>
            <a:spLocks noChangeArrowheads="1"/>
          </p:cNvSpPr>
          <p:nvPr/>
        </p:nvSpPr>
        <p:spPr bwMode="auto">
          <a:xfrm>
            <a:off x="584713" y="1443213"/>
            <a:ext cx="2334294" cy="3469981"/>
          </a:xfrm>
          <a:prstGeom prst="roundRect">
            <a:avLst>
              <a:gd name="adj" fmla="val 16667"/>
            </a:avLst>
          </a:prstGeom>
          <a:noFill/>
          <a:ln w="25400">
            <a:solidFill>
              <a:schemeClr val="tx1">
                <a:lumMod val="65000"/>
                <a:lumOff val="35000"/>
              </a:schemeClr>
            </a:solidFill>
            <a:round/>
            <a:headEnd type="none" w="sm" len="sm"/>
            <a:tailEnd type="none" w="sm" len="sm"/>
          </a:ln>
          <a:effectLst/>
        </p:spPr>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defTabSz="914400">
              <a:defRPr/>
            </a:pPr>
            <a:endParaRPr lang="en-US" dirty="0">
              <a:solidFill>
                <a:prstClr val="black"/>
              </a:solidFill>
            </a:endParaRPr>
          </a:p>
        </p:txBody>
      </p:sp>
      <p:sp>
        <p:nvSpPr>
          <p:cNvPr id="40" name="AutoShape 12"/>
          <p:cNvSpPr>
            <a:spLocks noChangeArrowheads="1"/>
          </p:cNvSpPr>
          <p:nvPr/>
        </p:nvSpPr>
        <p:spPr bwMode="auto">
          <a:xfrm>
            <a:off x="7350406" y="4597355"/>
            <a:ext cx="1191021" cy="389467"/>
          </a:xfrm>
          <a:prstGeom prst="roundRect">
            <a:avLst>
              <a:gd name="adj" fmla="val 7060"/>
            </a:avLst>
          </a:prstGeom>
          <a:gradFill rotWithShape="1">
            <a:gsLst>
              <a:gs pos="0">
                <a:srgbClr val="00B0F0"/>
              </a:gs>
              <a:gs pos="100000">
                <a:srgbClr val="0070C0"/>
              </a:gs>
            </a:gsLst>
            <a:lin ang="0" scaled="1"/>
          </a:gradFill>
          <a:ln w="19050" algn="ctr">
            <a:solidFill>
              <a:schemeClr val="tx1">
                <a:alpha val="90000"/>
              </a:schemeClr>
            </a:solidFill>
            <a:round/>
            <a:headEnd/>
            <a:tailEnd/>
          </a:ln>
          <a:effectLst>
            <a:outerShdw blurRad="50800" dist="38100" dir="5400000" algn="t" rotWithShape="0">
              <a:prstClr val="black">
                <a:alpha val="40000"/>
              </a:prstClr>
            </a:outerShdw>
          </a:effectLst>
        </p:spPr>
        <p:txBody>
          <a:bodyPr wrap="none" lIns="82572" tIns="41285" rIns="82572" bIns="41285" anchor="ctr"/>
          <a:lstStyle/>
          <a:p>
            <a:pPr algn="ctr" defTabSz="913256" fontAlgn="base">
              <a:spcBef>
                <a:spcPct val="0"/>
              </a:spcBef>
              <a:spcAft>
                <a:spcPct val="0"/>
              </a:spcAft>
              <a:defRPr/>
            </a:pPr>
            <a:r>
              <a:rPr lang="en-US" b="1" dirty="0" smtClean="0">
                <a:solidFill>
                  <a:srgbClr val="FFFFFF"/>
                </a:solidFill>
                <a:effectLst>
                  <a:outerShdw blurRad="38100" dist="38100" dir="2700000" algn="tl">
                    <a:srgbClr val="000000">
                      <a:alpha val="43137"/>
                    </a:srgbClr>
                  </a:outerShdw>
                </a:effectLst>
                <a:latin typeface="Neo Sans Intel Medium"/>
                <a:cs typeface="Arial"/>
              </a:rPr>
              <a:t>Cordova</a:t>
            </a:r>
            <a:endParaRPr lang="en-US" b="1" dirty="0">
              <a:solidFill>
                <a:srgbClr val="FFFFFF"/>
              </a:solidFill>
              <a:effectLst>
                <a:outerShdw blurRad="38100" dist="38100" dir="2700000" algn="tl">
                  <a:srgbClr val="000000">
                    <a:alpha val="43137"/>
                  </a:srgbClr>
                </a:outerShdw>
              </a:effectLst>
              <a:latin typeface="Neo Sans Intel Medium"/>
              <a:cs typeface="Arial"/>
            </a:endParaRPr>
          </a:p>
        </p:txBody>
      </p:sp>
      <p:pic>
        <p:nvPicPr>
          <p:cNvPr id="41" name="Picture 40"/>
          <p:cNvPicPr/>
          <p:nvPr/>
        </p:nvPicPr>
        <p:blipFill>
          <a:blip r:embed="rId3" cstate="screen">
            <a:extLst>
              <a:ext uri="{28A0092B-C50C-407E-A947-70E740481C1C}">
                <a14:useLocalDpi xmlns:a14="http://schemas.microsoft.com/office/drawing/2010/main" val="0"/>
              </a:ext>
            </a:extLst>
          </a:blip>
          <a:stretch>
            <a:fillRect/>
          </a:stretch>
        </p:blipFill>
        <p:spPr>
          <a:xfrm>
            <a:off x="7831528" y="3801015"/>
            <a:ext cx="697600" cy="605363"/>
          </a:xfrm>
          <a:prstGeom prst="roundRect">
            <a:avLst/>
          </a:prstGeom>
          <a:noFill/>
          <a:ln w="19050">
            <a:solidFill>
              <a:schemeClr val="tx1">
                <a:alpha val="90000"/>
              </a:schemeClr>
            </a:solidFill>
            <a:miter lim="800000"/>
            <a:headEnd/>
            <a:tailEnd/>
          </a:ln>
          <a:effectLst>
            <a:outerShdw blurRad="228600" dist="101600" dir="5400000" algn="ctr" rotWithShape="0">
              <a:srgbClr val="000000">
                <a:alpha val="43137"/>
              </a:srgbClr>
            </a:outerShdw>
          </a:effectLst>
        </p:spPr>
      </p:pic>
      <p:sp>
        <p:nvSpPr>
          <p:cNvPr id="54" name="Right Arrow 53"/>
          <p:cNvSpPr/>
          <p:nvPr/>
        </p:nvSpPr>
        <p:spPr>
          <a:xfrm rot="5400000" flipH="1">
            <a:off x="7147340" y="3078146"/>
            <a:ext cx="431211" cy="309883"/>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56" name="Right Arrow 55"/>
          <p:cNvSpPr/>
          <p:nvPr/>
        </p:nvSpPr>
        <p:spPr>
          <a:xfrm rot="16200000" flipH="1">
            <a:off x="7538980" y="3129209"/>
            <a:ext cx="431211" cy="309885"/>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cxnSp>
        <p:nvCxnSpPr>
          <p:cNvPr id="57" name="Straight Connector 56"/>
          <p:cNvCxnSpPr/>
          <p:nvPr/>
        </p:nvCxnSpPr>
        <p:spPr>
          <a:xfrm>
            <a:off x="7883486" y="3648775"/>
            <a:ext cx="83604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430699" y="3674006"/>
            <a:ext cx="779442" cy="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7" name="Left Arrow Callout 66"/>
          <p:cNvSpPr/>
          <p:nvPr/>
        </p:nvSpPr>
        <p:spPr>
          <a:xfrm rot="10800000">
            <a:off x="6644987" y="3729825"/>
            <a:ext cx="878854" cy="1092845"/>
          </a:xfrm>
          <a:prstGeom prst="leftArrowCallout">
            <a:avLst/>
          </a:prstGeom>
          <a:solidFill>
            <a:schemeClr val="bg2"/>
          </a:solidFill>
          <a:ln>
            <a:solidFill>
              <a:schemeClr val="tx1">
                <a:alpha val="90000"/>
              </a:schemeClr>
            </a:solidFill>
          </a:ln>
        </p:spPr>
        <p:style>
          <a:lnRef idx="1">
            <a:schemeClr val="accent1"/>
          </a:lnRef>
          <a:fillRef idx="3">
            <a:schemeClr val="accent1"/>
          </a:fillRef>
          <a:effectRef idx="2">
            <a:schemeClr val="accent1"/>
          </a:effectRef>
          <a:fontRef idx="minor">
            <a:schemeClr val="lt1"/>
          </a:fontRef>
        </p:style>
        <p:txBody>
          <a:bodyPr/>
          <a:lstStyle/>
          <a:p>
            <a:pPr algn="ctr" defTabSz="914400"/>
            <a:endParaRPr lang="en-US" sz="800" dirty="0" smtClean="0">
              <a:solidFill>
                <a:prstClr val="black"/>
              </a:solidFill>
            </a:endParaRPr>
          </a:p>
          <a:p>
            <a:pPr algn="ctr" defTabSz="914400"/>
            <a:endParaRPr lang="en-US" dirty="0" smtClean="0">
              <a:solidFill>
                <a:prstClr val="black"/>
              </a:solidFill>
              <a:effectLst>
                <a:outerShdw blurRad="50800" dist="50800" dir="2700000" algn="tl" rotWithShape="0">
                  <a:prstClr val="white"/>
                </a:outerShdw>
              </a:effectLst>
            </a:endParaRPr>
          </a:p>
          <a:p>
            <a:pPr algn="ctr" defTabSz="914400"/>
            <a:endParaRPr lang="en-US" dirty="0">
              <a:solidFill>
                <a:prstClr val="black"/>
              </a:solidFill>
              <a:effectLst>
                <a:outerShdw blurRad="50800" dist="50800" dir="2700000" algn="tl" rotWithShape="0">
                  <a:prstClr val="white"/>
                </a:outerShdw>
              </a:effectLst>
            </a:endParaRPr>
          </a:p>
        </p:txBody>
      </p:sp>
      <p:sp>
        <p:nvSpPr>
          <p:cNvPr id="11" name="TextBox 10"/>
          <p:cNvSpPr txBox="1"/>
          <p:nvPr/>
        </p:nvSpPr>
        <p:spPr>
          <a:xfrm>
            <a:off x="6754488" y="3782657"/>
            <a:ext cx="461665" cy="1364956"/>
          </a:xfrm>
          <a:prstGeom prst="rect">
            <a:avLst/>
          </a:prstGeom>
          <a:noFill/>
        </p:spPr>
        <p:txBody>
          <a:bodyPr vert="vert" wrap="square" rtlCol="0" anchor="ctr" anchorCtr="0">
            <a:spAutoFit/>
          </a:bodyPr>
          <a:lstStyle/>
          <a:p>
            <a:pPr algn="ctr" defTabSz="914400"/>
            <a:r>
              <a:rPr lang="en-US" dirty="0" smtClean="0">
                <a:solidFill>
                  <a:prstClr val="black"/>
                </a:solidFill>
              </a:rPr>
              <a:t>plugin</a:t>
            </a:r>
            <a:endParaRPr lang="en-US" dirty="0">
              <a:solidFill>
                <a:prstClr val="black"/>
              </a:solidFill>
            </a:endParaRPr>
          </a:p>
        </p:txBody>
      </p:sp>
      <p:sp>
        <p:nvSpPr>
          <p:cNvPr id="70" name="AutoShape 20" descr="sand_microchip"/>
          <p:cNvSpPr>
            <a:spLocks noChangeArrowheads="1"/>
          </p:cNvSpPr>
          <p:nvPr/>
        </p:nvSpPr>
        <p:spPr bwMode="auto">
          <a:xfrm>
            <a:off x="639152" y="1669831"/>
            <a:ext cx="2193988" cy="845586"/>
          </a:xfrm>
          <a:prstGeom prst="roundRect">
            <a:avLst>
              <a:gd name="adj" fmla="val 16667"/>
            </a:avLst>
          </a:prstGeom>
          <a:solidFill>
            <a:schemeClr val="tx1">
              <a:lumMod val="95000"/>
              <a:lumOff val="5000"/>
            </a:schemeClr>
          </a:solidFill>
          <a:ln w="25400">
            <a:solidFill>
              <a:schemeClr val="tx1">
                <a:alpha val="90000"/>
              </a:schemeClr>
            </a:solidFill>
            <a:round/>
            <a:headEnd type="none" w="sm" len="sm"/>
            <a:tailEnd type="none" w="sm" len="sm"/>
          </a:ln>
          <a:effectLst/>
        </p:spPr>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defTabSz="914400">
              <a:defRPr/>
            </a:pPr>
            <a:r>
              <a:rPr lang="en-US" sz="1400" dirty="0" smtClean="0">
                <a:solidFill>
                  <a:prstClr val="white"/>
                </a:solidFill>
              </a:rPr>
              <a:t>Physical I/O:</a:t>
            </a:r>
          </a:p>
          <a:p>
            <a:pPr defTabSz="914400">
              <a:defRPr/>
            </a:pPr>
            <a:r>
              <a:rPr lang="en-US" sz="1400" dirty="0">
                <a:solidFill>
                  <a:prstClr val="white"/>
                </a:solidFill>
              </a:rPr>
              <a:t> </a:t>
            </a:r>
            <a:r>
              <a:rPr lang="en-US" sz="1400" dirty="0" smtClean="0">
                <a:solidFill>
                  <a:prstClr val="white"/>
                </a:solidFill>
              </a:rPr>
              <a:t> GPIO,  ADC, I</a:t>
            </a:r>
            <a:r>
              <a:rPr lang="en-US" sz="1400" baseline="30000" dirty="0" smtClean="0">
                <a:solidFill>
                  <a:prstClr val="white"/>
                </a:solidFill>
              </a:rPr>
              <a:t>2</a:t>
            </a:r>
            <a:r>
              <a:rPr lang="en-US" sz="1400" dirty="0" smtClean="0">
                <a:solidFill>
                  <a:prstClr val="white"/>
                </a:solidFill>
              </a:rPr>
              <a:t>C, SPI, etc.</a:t>
            </a:r>
            <a:endParaRPr lang="en-US" sz="1400" dirty="0">
              <a:solidFill>
                <a:prstClr val="white"/>
              </a:solidFill>
            </a:endParaRPr>
          </a:p>
        </p:txBody>
      </p:sp>
      <p:sp>
        <p:nvSpPr>
          <p:cNvPr id="43" name="Cloud 42"/>
          <p:cNvSpPr/>
          <p:nvPr/>
        </p:nvSpPr>
        <p:spPr>
          <a:xfrm>
            <a:off x="3117155" y="1435185"/>
            <a:ext cx="2325853" cy="1606760"/>
          </a:xfrm>
          <a:prstGeom prst="cloud">
            <a:avLst/>
          </a:prstGeom>
          <a:ln/>
        </p:spPr>
        <p:style>
          <a:lnRef idx="1">
            <a:schemeClr val="accent1"/>
          </a:lnRef>
          <a:fillRef idx="3">
            <a:schemeClr val="accent1"/>
          </a:fillRef>
          <a:effectRef idx="2">
            <a:schemeClr val="accent1"/>
          </a:effectRef>
          <a:fontRef idx="minor">
            <a:schemeClr val="lt1"/>
          </a:fontRef>
        </p:style>
        <p:txBody>
          <a:bodyPr/>
          <a:lstStyle/>
          <a:p>
            <a:pPr algn="ctr" defTabSz="914400"/>
            <a:endParaRPr lang="en-US" dirty="0">
              <a:solidFill>
                <a:prstClr val="white"/>
              </a:solidFill>
              <a:effectLst>
                <a:outerShdw blurRad="50800" dist="50800" dir="2700000" algn="tl" rotWithShape="0">
                  <a:srgbClr val="000000"/>
                </a:outerShdw>
              </a:effectLst>
            </a:endParaRPr>
          </a:p>
        </p:txBody>
      </p:sp>
      <p:sp>
        <p:nvSpPr>
          <p:cNvPr id="44" name="TextBox 43"/>
          <p:cNvSpPr txBox="1"/>
          <p:nvPr/>
        </p:nvSpPr>
        <p:spPr>
          <a:xfrm>
            <a:off x="3464458" y="1776250"/>
            <a:ext cx="1883701" cy="1477328"/>
          </a:xfrm>
          <a:prstGeom prst="rect">
            <a:avLst/>
          </a:prstGeom>
          <a:noFill/>
        </p:spPr>
        <p:txBody>
          <a:bodyPr wrap="square" rtlCol="0">
            <a:spAutoFit/>
          </a:bodyPr>
          <a:lstStyle/>
          <a:p>
            <a:pPr marL="285750" indent="-285750" defTabSz="914400">
              <a:buFont typeface="Arial"/>
              <a:buChar char="•"/>
            </a:pPr>
            <a:r>
              <a:rPr lang="en-US" dirty="0" smtClean="0">
                <a:solidFill>
                  <a:prstClr val="white"/>
                </a:solidFill>
                <a:effectLst>
                  <a:outerShdw blurRad="50800" dist="50800" dir="2700000" algn="tl" rotWithShape="0">
                    <a:srgbClr val="000000"/>
                  </a:outerShdw>
                </a:effectLst>
              </a:rPr>
              <a:t>Gateway</a:t>
            </a:r>
          </a:p>
          <a:p>
            <a:pPr marL="285750" indent="-285750" defTabSz="914400">
              <a:buFont typeface="Arial"/>
              <a:buChar char="•"/>
            </a:pPr>
            <a:r>
              <a:rPr lang="en-US" dirty="0" smtClean="0">
                <a:solidFill>
                  <a:prstClr val="white"/>
                </a:solidFill>
                <a:effectLst>
                  <a:outerShdw blurRad="50800" dist="50800" dir="2700000" algn="tl" rotWithShape="0">
                    <a:srgbClr val="000000"/>
                  </a:outerShdw>
                </a:effectLst>
              </a:rPr>
              <a:t>Name server</a:t>
            </a:r>
            <a:endParaRPr lang="en-US" dirty="0">
              <a:solidFill>
                <a:prstClr val="white"/>
              </a:solidFill>
              <a:effectLst>
                <a:outerShdw blurRad="50800" dist="50800" dir="2700000" algn="tl" rotWithShape="0">
                  <a:srgbClr val="000000"/>
                </a:outerShdw>
              </a:effectLst>
            </a:endParaRPr>
          </a:p>
          <a:p>
            <a:pPr marL="285750" indent="-285750" defTabSz="914400">
              <a:buFont typeface="Arial"/>
              <a:buChar char="•"/>
            </a:pPr>
            <a:r>
              <a:rPr lang="en-US" dirty="0" smtClean="0">
                <a:solidFill>
                  <a:prstClr val="white"/>
                </a:solidFill>
                <a:effectLst>
                  <a:outerShdw blurRad="50800" dist="50800" dir="2700000" algn="tl" rotWithShape="0">
                    <a:srgbClr val="000000"/>
                  </a:outerShdw>
                </a:effectLst>
              </a:rPr>
              <a:t>Analytics</a:t>
            </a:r>
          </a:p>
          <a:p>
            <a:pPr marL="285750" indent="-285750" defTabSz="914400">
              <a:buFont typeface="Arial"/>
              <a:buChar char="•"/>
            </a:pPr>
            <a:r>
              <a:rPr lang="en-US" dirty="0" smtClean="0">
                <a:solidFill>
                  <a:prstClr val="white"/>
                </a:solidFill>
                <a:effectLst>
                  <a:outerShdw blurRad="50800" dist="50800" dir="2700000" algn="tl" rotWithShape="0">
                    <a:srgbClr val="000000"/>
                  </a:outerShdw>
                </a:effectLst>
              </a:rPr>
              <a:t>Etc.</a:t>
            </a:r>
            <a:endParaRPr lang="en-US" dirty="0">
              <a:solidFill>
                <a:prstClr val="white"/>
              </a:solidFill>
              <a:effectLst>
                <a:outerShdw blurRad="50800" dist="50800" dir="2700000" algn="tl" rotWithShape="0">
                  <a:srgbClr val="000000"/>
                </a:outerShdw>
              </a:effectLst>
            </a:endParaRPr>
          </a:p>
          <a:p>
            <a:pPr defTabSz="914400"/>
            <a:endParaRPr lang="en-US" dirty="0">
              <a:solidFill>
                <a:prstClr val="black"/>
              </a:solidFill>
            </a:endParaRPr>
          </a:p>
        </p:txBody>
      </p:sp>
      <p:sp>
        <p:nvSpPr>
          <p:cNvPr id="55" name="AutoShape 20" descr="sand_microchip"/>
          <p:cNvSpPr>
            <a:spLocks noChangeArrowheads="1"/>
          </p:cNvSpPr>
          <p:nvPr/>
        </p:nvSpPr>
        <p:spPr bwMode="auto">
          <a:xfrm>
            <a:off x="6460594" y="1516179"/>
            <a:ext cx="2313891" cy="3631434"/>
          </a:xfrm>
          <a:prstGeom prst="roundRect">
            <a:avLst>
              <a:gd name="adj" fmla="val 16667"/>
            </a:avLst>
          </a:prstGeom>
          <a:noFill/>
          <a:ln w="25400">
            <a:solidFill>
              <a:schemeClr val="tx1">
                <a:lumMod val="65000"/>
                <a:lumOff val="35000"/>
              </a:schemeClr>
            </a:solidFill>
            <a:round/>
            <a:headEnd type="none" w="sm" len="sm"/>
            <a:tailEnd type="none" w="sm" len="sm"/>
          </a:ln>
          <a:effectLst/>
        </p:spPr>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defTabSz="914400">
              <a:defRPr/>
            </a:pPr>
            <a:endParaRPr lang="en-US" dirty="0">
              <a:solidFill>
                <a:prstClr val="black"/>
              </a:solidFill>
            </a:endParaRPr>
          </a:p>
        </p:txBody>
      </p:sp>
      <p:sp>
        <p:nvSpPr>
          <p:cNvPr id="19" name="TextBox 18"/>
          <p:cNvSpPr txBox="1"/>
          <p:nvPr/>
        </p:nvSpPr>
        <p:spPr>
          <a:xfrm>
            <a:off x="0" y="6356608"/>
            <a:ext cx="596720" cy="276999"/>
          </a:xfrm>
          <a:prstGeom prst="rect">
            <a:avLst/>
          </a:prstGeom>
          <a:noFill/>
        </p:spPr>
        <p:txBody>
          <a:bodyPr wrap="square" rtlCol="0">
            <a:spAutoFit/>
          </a:bodyPr>
          <a:lstStyle/>
          <a:p>
            <a:pPr defTabSz="914400"/>
            <a:fld id="{B017C276-9C8D-8146-BD69-6B8210EE72EE}" type="slidenum">
              <a:rPr lang="en-US" sz="1200" smtClean="0">
                <a:solidFill>
                  <a:prstClr val="white"/>
                </a:solidFill>
              </a:rPr>
              <a:pPr defTabSz="914400"/>
              <a:t>3</a:t>
            </a:fld>
            <a:endParaRPr lang="en-US" sz="1200" dirty="0">
              <a:solidFill>
                <a:prstClr val="white"/>
              </a:solidFill>
            </a:endParaRPr>
          </a:p>
        </p:txBody>
      </p:sp>
      <p:sp>
        <p:nvSpPr>
          <p:cNvPr id="63" name="Right Arrow 62"/>
          <p:cNvSpPr/>
          <p:nvPr/>
        </p:nvSpPr>
        <p:spPr>
          <a:xfrm rot="5400000" flipH="1">
            <a:off x="1709054" y="3569405"/>
            <a:ext cx="431211" cy="309883"/>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65" name="Right Arrow 64"/>
          <p:cNvSpPr/>
          <p:nvPr/>
        </p:nvSpPr>
        <p:spPr>
          <a:xfrm rot="16200000" flipH="1">
            <a:off x="2078213" y="3618515"/>
            <a:ext cx="431211" cy="309885"/>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21" name="TextBox 20"/>
          <p:cNvSpPr txBox="1"/>
          <p:nvPr/>
        </p:nvSpPr>
        <p:spPr>
          <a:xfrm>
            <a:off x="584713" y="668867"/>
            <a:ext cx="8205658" cy="738664"/>
          </a:xfrm>
          <a:prstGeom prst="rect">
            <a:avLst/>
          </a:prstGeom>
          <a:noFill/>
        </p:spPr>
        <p:txBody>
          <a:bodyPr wrap="square" rtlCol="0">
            <a:spAutoFit/>
          </a:bodyPr>
          <a:lstStyle/>
          <a:p>
            <a:pPr defTabSz="914400"/>
            <a:r>
              <a:rPr lang="en-US" sz="2400" dirty="0" smtClean="0">
                <a:ln w="18415" cmpd="sng">
                  <a:noFill/>
                  <a:prstDash val="solid"/>
                </a:ln>
                <a:cs typeface="Neo Sans Intel Light"/>
              </a:rPr>
              <a:t>Develop companion HTML5 apps </a:t>
            </a:r>
            <a:r>
              <a:rPr lang="en-US" sz="2400" dirty="0">
                <a:ln w="18415" cmpd="sng">
                  <a:noFill/>
                  <a:prstDash val="solid"/>
                </a:ln>
                <a:cs typeface="Neo Sans Intel Light"/>
              </a:rPr>
              <a:t>to </a:t>
            </a:r>
            <a:r>
              <a:rPr lang="en-US" sz="2400" dirty="0" smtClean="0">
                <a:ln w="18415" cmpd="sng">
                  <a:noFill/>
                  <a:prstDash val="solid"/>
                </a:ln>
                <a:cs typeface="Neo Sans Intel Light"/>
              </a:rPr>
              <a:t>interface to IoT devices.</a:t>
            </a:r>
            <a:endParaRPr lang="en-US" sz="2400" dirty="0">
              <a:ln w="18415" cmpd="sng">
                <a:noFill/>
                <a:prstDash val="solid"/>
              </a:ln>
              <a:cs typeface="Neo Sans Intel Light"/>
            </a:endParaRPr>
          </a:p>
          <a:p>
            <a:pPr defTabSz="914400"/>
            <a:endParaRPr lang="en-US" dirty="0">
              <a:solidFill>
                <a:prstClr val="black"/>
              </a:solidFill>
            </a:endParaRPr>
          </a:p>
        </p:txBody>
      </p:sp>
      <p:sp>
        <p:nvSpPr>
          <p:cNvPr id="42" name="Right Arrow 41"/>
          <p:cNvSpPr/>
          <p:nvPr/>
        </p:nvSpPr>
        <p:spPr>
          <a:xfrm rot="5400000" flipH="1">
            <a:off x="440966" y="2829198"/>
            <a:ext cx="835018" cy="251866"/>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45" name="Right Arrow 44"/>
          <p:cNvSpPr/>
          <p:nvPr/>
        </p:nvSpPr>
        <p:spPr>
          <a:xfrm rot="16200000" flipH="1">
            <a:off x="735670" y="2838580"/>
            <a:ext cx="808127" cy="282180"/>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6" name="Rounded Rectangle 5"/>
          <p:cNvSpPr/>
          <p:nvPr/>
        </p:nvSpPr>
        <p:spPr>
          <a:xfrm>
            <a:off x="792761" y="4406378"/>
            <a:ext cx="1829011" cy="309037"/>
          </a:xfrm>
          <a:prstGeom prst="roundRect">
            <a:avLst/>
          </a:prstGeom>
          <a:solidFill>
            <a:schemeClr val="bg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prstClr val="black"/>
                </a:solidFill>
              </a:rPr>
              <a:t>Application*</a:t>
            </a:r>
            <a:endParaRPr kumimoji="1" lang="ja-JP" altLang="en-US" dirty="0">
              <a:solidFill>
                <a:prstClr val="black"/>
              </a:solidFill>
            </a:endParaRPr>
          </a:p>
        </p:txBody>
      </p:sp>
      <p:sp>
        <p:nvSpPr>
          <p:cNvPr id="8" name="TextBox 7"/>
          <p:cNvSpPr txBox="1"/>
          <p:nvPr/>
        </p:nvSpPr>
        <p:spPr>
          <a:xfrm>
            <a:off x="3247874" y="4990405"/>
            <a:ext cx="2951018" cy="461665"/>
          </a:xfrm>
          <a:prstGeom prst="rect">
            <a:avLst/>
          </a:prstGeom>
          <a:noFill/>
        </p:spPr>
        <p:txBody>
          <a:bodyPr wrap="square" rtlCol="0">
            <a:spAutoFit/>
          </a:bodyPr>
          <a:lstStyle/>
          <a:p>
            <a:r>
              <a:rPr kumimoji="1" lang="en-US" altLang="ja-JP" sz="1200" dirty="0" smtClean="0">
                <a:solidFill>
                  <a:srgbClr val="000000"/>
                </a:solidFill>
              </a:rPr>
              <a:t>*</a:t>
            </a:r>
            <a:r>
              <a:rPr kumimoji="1" lang="en-US" altLang="ja-JP" sz="1200" dirty="0" err="1" smtClean="0">
                <a:solidFill>
                  <a:srgbClr val="000000"/>
                </a:solidFill>
              </a:rPr>
              <a:t>Aplication</a:t>
            </a:r>
            <a:r>
              <a:rPr kumimoji="1" lang="en-US" altLang="ja-JP" sz="1200" dirty="0" smtClean="0">
                <a:solidFill>
                  <a:srgbClr val="000000"/>
                </a:solidFill>
              </a:rPr>
              <a:t> </a:t>
            </a:r>
            <a:r>
              <a:rPr kumimoji="1" lang="en-US" altLang="ja-JP" sz="1200" dirty="0" smtClean="0">
                <a:solidFill>
                  <a:srgbClr val="000000"/>
                </a:solidFill>
              </a:rPr>
              <a:t>can be written using any supported </a:t>
            </a:r>
            <a:r>
              <a:rPr kumimoji="1" lang="en-US" altLang="ja-JP" sz="1200" dirty="0" err="1" smtClean="0">
                <a:solidFill>
                  <a:srgbClr val="000000"/>
                </a:solidFill>
              </a:rPr>
              <a:t>languag</a:t>
            </a:r>
            <a:r>
              <a:rPr kumimoji="1" lang="en-US" altLang="ja-JP" sz="1200" dirty="0" smtClean="0">
                <a:solidFill>
                  <a:srgbClr val="000000"/>
                </a:solidFill>
              </a:rPr>
              <a:t> </a:t>
            </a:r>
            <a:r>
              <a:rPr kumimoji="1" lang="en-US" altLang="ja-JP" sz="1200" dirty="0" smtClean="0">
                <a:solidFill>
                  <a:srgbClr val="000000"/>
                </a:solidFill>
              </a:rPr>
              <a:t>on device.</a:t>
            </a:r>
            <a:endParaRPr kumimoji="1" lang="ja-JP" altLang="en-US" sz="1200" dirty="0">
              <a:solidFill>
                <a:srgbClr val="000000"/>
              </a:solidFill>
            </a:endParaRPr>
          </a:p>
        </p:txBody>
      </p:sp>
      <p:sp>
        <p:nvSpPr>
          <p:cNvPr id="50" name="Title 4"/>
          <p:cNvSpPr txBox="1">
            <a:spLocks/>
          </p:cNvSpPr>
          <p:nvPr/>
        </p:nvSpPr>
        <p:spPr>
          <a:xfrm>
            <a:off x="118534" y="103339"/>
            <a:ext cx="8229600" cy="988747"/>
          </a:xfrm>
          <a:prstGeom prst="rect">
            <a:avLst/>
          </a:prstGeom>
        </p:spPr>
        <p:txBody>
          <a:bodyPr/>
          <a:lstStyle>
            <a:lvl1pPr algn="l" defTabSz="457200" rtl="0" eaLnBrk="1" latinLnBrk="0" hangingPunct="1">
              <a:spcBef>
                <a:spcPct val="0"/>
              </a:spcBef>
              <a:buNone/>
              <a:defRPr sz="3600" kern="1200">
                <a:solidFill>
                  <a:schemeClr val="accent1"/>
                </a:solidFill>
                <a:latin typeface="Neo Sans Intel Light"/>
                <a:ea typeface="+mj-ea"/>
                <a:cs typeface="+mj-cs"/>
              </a:defRPr>
            </a:lvl1pPr>
          </a:lstStyle>
          <a:p>
            <a:r>
              <a:rPr lang="en-US" dirty="0" smtClean="0"/>
              <a:t>Intel® XDK for </a:t>
            </a:r>
            <a:r>
              <a:rPr lang="en-US" dirty="0" err="1" smtClean="0"/>
              <a:t>IoT</a:t>
            </a:r>
            <a:r>
              <a:rPr lang="en-US" dirty="0" smtClean="0"/>
              <a:t> – Integration Point #1</a:t>
            </a:r>
            <a:endParaRPr lang="en-US" dirty="0"/>
          </a:p>
        </p:txBody>
      </p:sp>
      <p:sp>
        <p:nvSpPr>
          <p:cNvPr id="61" name="Up-Down Arrow 60"/>
          <p:cNvSpPr/>
          <p:nvPr/>
        </p:nvSpPr>
        <p:spPr>
          <a:xfrm rot="8195483">
            <a:off x="5189863" y="2872497"/>
            <a:ext cx="219078" cy="1871169"/>
          </a:xfrm>
          <a:prstGeom prst="upDownArrow">
            <a:avLst/>
          </a:prstGeom>
          <a:gradFill>
            <a:gsLst>
              <a:gs pos="0">
                <a:schemeClr val="accent4"/>
              </a:gs>
              <a:gs pos="100000">
                <a:schemeClr val="accent5"/>
              </a:gs>
            </a:gsLst>
          </a:gradFill>
          <a:ln>
            <a:solidFill>
              <a:schemeClr val="tx1">
                <a:alpha val="9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2" name="Up-Down Arrow 61"/>
          <p:cNvSpPr/>
          <p:nvPr/>
        </p:nvSpPr>
        <p:spPr>
          <a:xfrm rot="5400000">
            <a:off x="4341302" y="3169565"/>
            <a:ext cx="352778" cy="3193572"/>
          </a:xfrm>
          <a:prstGeom prst="upDownArrow">
            <a:avLst/>
          </a:prstGeom>
          <a:gradFill>
            <a:gsLst>
              <a:gs pos="0">
                <a:schemeClr val="accent4"/>
              </a:gs>
              <a:gs pos="100000">
                <a:schemeClr val="accent5"/>
              </a:gs>
            </a:gsLst>
          </a:gradFill>
          <a:ln>
            <a:solidFill>
              <a:schemeClr val="tx1">
                <a:alpha val="9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6" name="Up-Down Arrow 65"/>
          <p:cNvSpPr/>
          <p:nvPr/>
        </p:nvSpPr>
        <p:spPr>
          <a:xfrm rot="13446081">
            <a:off x="3493758" y="2911943"/>
            <a:ext cx="242184" cy="1908698"/>
          </a:xfrm>
          <a:prstGeom prst="upDownArrow">
            <a:avLst/>
          </a:prstGeom>
          <a:gradFill>
            <a:gsLst>
              <a:gs pos="0">
                <a:schemeClr val="accent4"/>
              </a:gs>
              <a:gs pos="100000">
                <a:schemeClr val="accent5"/>
              </a:gs>
            </a:gsLst>
          </a:gradFill>
          <a:ln>
            <a:solidFill>
              <a:schemeClr val="tx1">
                <a:alpha val="9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2" name="Picture 7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101581" y="1704986"/>
            <a:ext cx="807947" cy="734497"/>
          </a:xfrm>
          <a:prstGeom prst="roundRect">
            <a:avLst/>
          </a:prstGeom>
          <a:noFill/>
          <a:ln w="19050">
            <a:solidFill>
              <a:schemeClr val="tx1"/>
            </a:solidFill>
            <a:miter lim="800000"/>
            <a:headEnd/>
            <a:tailEnd/>
          </a:ln>
          <a:effectLst>
            <a:outerShdw blurRad="228600" dist="101600" dir="5400000" algn="ctr" rotWithShape="0">
              <a:srgbClr val="000000">
                <a:alpha val="43137"/>
              </a:srgbClr>
            </a:outerShdw>
          </a:effec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7" y="5064281"/>
            <a:ext cx="1373915" cy="18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http://t1.gstatic.com/images?q=tbn:ANd9GcSMReLS08nbNBq091ftyaeMC_KbIJNVs94rR7JwT5WWvYBxlDwf"/>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417643" y="5199254"/>
            <a:ext cx="988382" cy="16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5"/>
          <p:cNvSpPr>
            <a:spLocks noChangeArrowheads="1"/>
          </p:cNvSpPr>
          <p:nvPr/>
        </p:nvSpPr>
        <p:spPr bwMode="auto">
          <a:xfrm>
            <a:off x="2377674" y="5237527"/>
            <a:ext cx="6744342" cy="1569660"/>
          </a:xfrm>
          <a:prstGeom prst="rect">
            <a:avLst/>
          </a:prstGeom>
          <a:solidFill>
            <a:srgbClr val="FFFF00"/>
          </a:solidFill>
          <a:ln w="9525">
            <a:solidFill>
              <a:schemeClr val="bg2"/>
            </a:solidFill>
            <a:miter lim="800000"/>
            <a:headEnd/>
            <a:tailEnd/>
          </a:ln>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dirty="0" err="1">
                <a:solidFill>
                  <a:srgbClr val="FF0000"/>
                </a:solidFill>
                <a:latin typeface="Arial" panose="020B0604020202020204" pitchFamily="34" charset="0"/>
                <a:ea typeface="Adobe Gothic Std B" panose="020B0800000000000000" pitchFamily="34" charset="-128"/>
                <a:cs typeface="Arial" panose="020B0604020202020204" pitchFamily="34" charset="0"/>
              </a:rPr>
              <a:t>Inplant</a:t>
            </a:r>
            <a:r>
              <a:rPr lang="en-US" sz="36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Training / Internship</a:t>
            </a: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a:t>
            </a:r>
            <a:r>
              <a:rPr lang="en-US" sz="2000" dirty="0" err="1">
                <a:solidFill>
                  <a:srgbClr val="7030A0"/>
                </a:solidFill>
                <a:latin typeface="Arial" panose="020B0604020202020204" pitchFamily="34" charset="0"/>
                <a:ea typeface="Adobe Gothic Std B" panose="020B0800000000000000" pitchFamily="34" charset="-128"/>
                <a:cs typeface="Arial" panose="020B0604020202020204" pitchFamily="34" charset="0"/>
              </a:rPr>
              <a:t>Inplant</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sp>
        <p:nvSpPr>
          <p:cNvPr id="39" name="Footer Placeholder 3"/>
          <p:cNvSpPr>
            <a:spLocks noGrp="1"/>
          </p:cNvSpPr>
          <p:nvPr>
            <p:ph type="ftr" sz="quarter" idx="11"/>
          </p:nvPr>
        </p:nvSpPr>
        <p:spPr>
          <a:xfrm>
            <a:off x="2566221" y="5744284"/>
            <a:ext cx="5706625" cy="135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ClrTx/>
              <a:buSzTx/>
              <a:buFontTx/>
              <a:buNone/>
            </a:pPr>
            <a:r>
              <a:rPr lang="en-US" sz="1600" dirty="0">
                <a:solidFill>
                  <a:srgbClr val="FF0000"/>
                </a:solidFill>
              </a:rPr>
              <a:t>www.Kaashivinfotech.com</a:t>
            </a:r>
          </a:p>
        </p:txBody>
      </p:sp>
    </p:spTree>
    <p:extLst>
      <p:ext uri="{BB962C8B-B14F-4D97-AF65-F5344CB8AC3E}">
        <p14:creationId xmlns:p14="http://schemas.microsoft.com/office/powerpoint/2010/main" val="3180517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0" descr="sand_microchip"/>
          <p:cNvSpPr>
            <a:spLocks noChangeArrowheads="1"/>
          </p:cNvSpPr>
          <p:nvPr/>
        </p:nvSpPr>
        <p:spPr bwMode="auto">
          <a:xfrm>
            <a:off x="5815400" y="919568"/>
            <a:ext cx="2911691" cy="3628180"/>
          </a:xfrm>
          <a:prstGeom prst="roundRect">
            <a:avLst>
              <a:gd name="adj" fmla="val 16667"/>
            </a:avLst>
          </a:prstGeom>
          <a:noFill/>
          <a:ln w="25400">
            <a:solidFill>
              <a:schemeClr val="tx1">
                <a:lumMod val="65000"/>
                <a:lumOff val="35000"/>
              </a:schemeClr>
            </a:solidFill>
            <a:round/>
            <a:headEnd type="none" w="sm" len="sm"/>
            <a:tailEnd type="none" w="sm" len="sm"/>
          </a:ln>
          <a:effectLst/>
        </p:spPr>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defTabSz="914400">
              <a:defRPr/>
            </a:pPr>
            <a:endParaRPr lang="en-US" dirty="0">
              <a:solidFill>
                <a:prstClr val="black"/>
              </a:solidFill>
            </a:endParaRPr>
          </a:p>
        </p:txBody>
      </p:sp>
      <p:sp>
        <p:nvSpPr>
          <p:cNvPr id="61" name="TextBox 60"/>
          <p:cNvSpPr txBox="1"/>
          <p:nvPr/>
        </p:nvSpPr>
        <p:spPr>
          <a:xfrm>
            <a:off x="1" y="6123644"/>
            <a:ext cx="596720" cy="276999"/>
          </a:xfrm>
          <a:prstGeom prst="rect">
            <a:avLst/>
          </a:prstGeom>
          <a:noFill/>
        </p:spPr>
        <p:txBody>
          <a:bodyPr wrap="square" rtlCol="0">
            <a:spAutoFit/>
          </a:bodyPr>
          <a:lstStyle/>
          <a:p>
            <a:pPr defTabSz="914400"/>
            <a:fld id="{B017C276-9C8D-8146-BD69-6B8210EE72EE}" type="slidenum">
              <a:rPr lang="en-US" sz="1200" smtClean="0">
                <a:solidFill>
                  <a:prstClr val="white"/>
                </a:solidFill>
              </a:rPr>
              <a:pPr defTabSz="914400"/>
              <a:t>4</a:t>
            </a:fld>
            <a:endParaRPr lang="en-US" sz="1200" dirty="0">
              <a:solidFill>
                <a:prstClr val="white"/>
              </a:solidFill>
            </a:endParaRPr>
          </a:p>
        </p:txBody>
      </p:sp>
      <p:sp>
        <p:nvSpPr>
          <p:cNvPr id="27" name="Title 1"/>
          <p:cNvSpPr txBox="1">
            <a:spLocks/>
          </p:cNvSpPr>
          <p:nvPr/>
        </p:nvSpPr>
        <p:spPr>
          <a:xfrm>
            <a:off x="5749845" y="1156443"/>
            <a:ext cx="2480805" cy="543297"/>
          </a:xfrm>
          <a:prstGeom prst="rect">
            <a:avLst/>
          </a:prstGeom>
        </p:spPr>
        <p:txBody>
          <a:bodyPr anchor="b" anchorCtr="0"/>
          <a:lstStyle>
            <a:lvl1pPr algn="ctr" defTabSz="913256" rtl="0" eaLnBrk="1" latinLnBrk="0" hangingPunct="1">
              <a:spcBef>
                <a:spcPct val="0"/>
              </a:spcBef>
              <a:buNone/>
              <a:defRPr sz="3200" kern="1200">
                <a:solidFill>
                  <a:schemeClr val="bg1"/>
                </a:solidFill>
                <a:latin typeface="Neo Sans Intel Medium" pitchFamily="34" charset="0"/>
                <a:ea typeface="+mj-ea"/>
                <a:cs typeface="+mj-cs"/>
              </a:defRPr>
            </a:lvl1pPr>
          </a:lstStyle>
          <a:p>
            <a:r>
              <a:rPr lang="en-US" dirty="0" smtClean="0">
                <a:solidFill>
                  <a:srgbClr val="0070C0"/>
                </a:solidFill>
              </a:rPr>
              <a:t>Intel XDK</a:t>
            </a:r>
            <a:endParaRPr lang="en-US" sz="2000" i="1" dirty="0">
              <a:solidFill>
                <a:srgbClr val="0070C0"/>
              </a:solidFill>
            </a:endParaRPr>
          </a:p>
        </p:txBody>
      </p:sp>
      <p:sp>
        <p:nvSpPr>
          <p:cNvPr id="49" name="Title 1"/>
          <p:cNvSpPr txBox="1">
            <a:spLocks/>
          </p:cNvSpPr>
          <p:nvPr/>
        </p:nvSpPr>
        <p:spPr>
          <a:xfrm>
            <a:off x="413050" y="4490028"/>
            <a:ext cx="2480805" cy="574123"/>
          </a:xfrm>
          <a:prstGeom prst="rect">
            <a:avLst/>
          </a:prstGeom>
        </p:spPr>
        <p:txBody>
          <a:bodyPr anchor="b" anchorCtr="0"/>
          <a:lstStyle>
            <a:lvl1pPr algn="ctr" defTabSz="913256" rtl="0" eaLnBrk="1" latinLnBrk="0" hangingPunct="1">
              <a:spcBef>
                <a:spcPct val="0"/>
              </a:spcBef>
              <a:buNone/>
              <a:defRPr sz="3200" kern="1200">
                <a:solidFill>
                  <a:schemeClr val="bg1"/>
                </a:solidFill>
                <a:latin typeface="Neo Sans Intel Medium" pitchFamily="34" charset="0"/>
                <a:ea typeface="+mj-ea"/>
                <a:cs typeface="+mj-cs"/>
              </a:defRPr>
            </a:lvl1pPr>
          </a:lstStyle>
          <a:p>
            <a:r>
              <a:rPr lang="en-US" dirty="0" smtClean="0">
                <a:solidFill>
                  <a:schemeClr val="tx1"/>
                </a:solidFill>
              </a:rPr>
              <a:t>IoT Device</a:t>
            </a:r>
            <a:endParaRPr lang="en-US" sz="2000" i="1" dirty="0">
              <a:solidFill>
                <a:schemeClr val="tx1"/>
              </a:solidFill>
            </a:endParaRPr>
          </a:p>
        </p:txBody>
      </p:sp>
      <p:sp>
        <p:nvSpPr>
          <p:cNvPr id="57" name="TextBox 56"/>
          <p:cNvSpPr txBox="1"/>
          <p:nvPr/>
        </p:nvSpPr>
        <p:spPr>
          <a:xfrm>
            <a:off x="1" y="6123644"/>
            <a:ext cx="596720" cy="276999"/>
          </a:xfrm>
          <a:prstGeom prst="rect">
            <a:avLst/>
          </a:prstGeom>
          <a:noFill/>
        </p:spPr>
        <p:txBody>
          <a:bodyPr wrap="square" rtlCol="0">
            <a:spAutoFit/>
          </a:bodyPr>
          <a:lstStyle/>
          <a:p>
            <a:pPr defTabSz="914400"/>
            <a:fld id="{B017C276-9C8D-8146-BD69-6B8210EE72EE}" type="slidenum">
              <a:rPr lang="en-US" sz="1200" smtClean="0"/>
              <a:pPr defTabSz="914400"/>
              <a:t>4</a:t>
            </a:fld>
            <a:endParaRPr lang="en-US" sz="1200" dirty="0"/>
          </a:p>
        </p:txBody>
      </p:sp>
      <p:sp>
        <p:nvSpPr>
          <p:cNvPr id="26" name="AutoShape 12"/>
          <p:cNvSpPr>
            <a:spLocks noChangeArrowheads="1"/>
          </p:cNvSpPr>
          <p:nvPr/>
        </p:nvSpPr>
        <p:spPr bwMode="auto">
          <a:xfrm>
            <a:off x="1500947" y="2582831"/>
            <a:ext cx="1235087" cy="389467"/>
          </a:xfrm>
          <a:prstGeom prst="roundRect">
            <a:avLst>
              <a:gd name="adj" fmla="val 7060"/>
            </a:avLst>
          </a:prstGeom>
          <a:gradFill rotWithShape="1">
            <a:gsLst>
              <a:gs pos="0">
                <a:srgbClr val="FF0000"/>
              </a:gs>
              <a:gs pos="100000">
                <a:srgbClr val="FF6600"/>
              </a:gs>
            </a:gsLst>
            <a:lin ang="0" scaled="1"/>
          </a:gradFill>
          <a:ln w="19050" algn="ctr">
            <a:solidFill>
              <a:schemeClr val="tx1">
                <a:alpha val="90000"/>
              </a:schemeClr>
            </a:solidFill>
            <a:round/>
            <a:headEnd/>
            <a:tailEnd/>
          </a:ln>
          <a:effectLst>
            <a:outerShdw blurRad="50800" dist="38100" dir="5400000" algn="t" rotWithShape="0">
              <a:prstClr val="black">
                <a:alpha val="40000"/>
              </a:prstClr>
            </a:outerShdw>
          </a:effectLst>
        </p:spPr>
        <p:txBody>
          <a:bodyPr wrap="none" lIns="82572" tIns="41285" rIns="82572" bIns="41285" anchor="ctr"/>
          <a:lstStyle/>
          <a:p>
            <a:pPr algn="ctr" defTabSz="913256"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latin typeface="Neo Sans Intel Medium"/>
                <a:cs typeface="Arial"/>
              </a:rPr>
              <a:t>RTOS</a:t>
            </a:r>
            <a:endParaRPr lang="en-US" dirty="0">
              <a:solidFill>
                <a:srgbClr val="FFFFFF"/>
              </a:solidFill>
              <a:effectLst>
                <a:outerShdw blurRad="38100" dist="38100" dir="2700000" algn="tl">
                  <a:srgbClr val="000000">
                    <a:alpha val="43137"/>
                  </a:srgbClr>
                </a:outerShdw>
              </a:effectLst>
              <a:latin typeface="Neo Sans Intel Medium"/>
              <a:cs typeface="Arial"/>
            </a:endParaRPr>
          </a:p>
        </p:txBody>
      </p:sp>
      <p:sp>
        <p:nvSpPr>
          <p:cNvPr id="28" name="Right Arrow 27"/>
          <p:cNvSpPr/>
          <p:nvPr/>
        </p:nvSpPr>
        <p:spPr>
          <a:xfrm rot="5400000" flipH="1">
            <a:off x="1593002" y="2106516"/>
            <a:ext cx="431211" cy="309883"/>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30" name="AutoShape 12"/>
          <p:cNvSpPr>
            <a:spLocks noChangeArrowheads="1"/>
          </p:cNvSpPr>
          <p:nvPr/>
        </p:nvSpPr>
        <p:spPr bwMode="auto">
          <a:xfrm>
            <a:off x="635209" y="3481657"/>
            <a:ext cx="1881239" cy="389467"/>
          </a:xfrm>
          <a:prstGeom prst="roundRect">
            <a:avLst>
              <a:gd name="adj" fmla="val 50000"/>
            </a:avLst>
          </a:prstGeom>
          <a:gradFill rotWithShape="1">
            <a:gsLst>
              <a:gs pos="0">
                <a:srgbClr val="00B0F0"/>
              </a:gs>
              <a:gs pos="100000">
                <a:srgbClr val="0070C0"/>
              </a:gs>
            </a:gsLst>
            <a:lin ang="0" scaled="1"/>
          </a:gradFill>
          <a:ln w="19050" algn="ctr">
            <a:solidFill>
              <a:schemeClr val="tx1">
                <a:alpha val="90000"/>
              </a:schemeClr>
            </a:solidFill>
            <a:round/>
            <a:headEnd/>
            <a:tailEnd/>
          </a:ln>
          <a:effectLst>
            <a:outerShdw blurRad="50800" dist="38100" dir="5400000" algn="t" rotWithShape="0">
              <a:prstClr val="black">
                <a:alpha val="40000"/>
              </a:prstClr>
            </a:outerShdw>
          </a:effectLst>
        </p:spPr>
        <p:txBody>
          <a:bodyPr wrap="none" lIns="82572" tIns="41285" rIns="82572" bIns="41285" anchor="ctr"/>
          <a:lstStyle/>
          <a:p>
            <a:pPr algn="ctr" defTabSz="913256"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latin typeface="Neo Sans Intel Medium"/>
                <a:cs typeface="Arial"/>
              </a:rPr>
              <a:t>Linux</a:t>
            </a:r>
            <a:endParaRPr lang="en-US" dirty="0">
              <a:solidFill>
                <a:srgbClr val="FFFFFF"/>
              </a:solidFill>
              <a:effectLst>
                <a:outerShdw blurRad="38100" dist="38100" dir="2700000" algn="tl">
                  <a:srgbClr val="000000">
                    <a:alpha val="43137"/>
                  </a:srgbClr>
                </a:outerShdw>
              </a:effectLst>
              <a:latin typeface="Neo Sans Intel Medium"/>
              <a:cs typeface="Arial"/>
            </a:endParaRPr>
          </a:p>
        </p:txBody>
      </p:sp>
      <p:sp>
        <p:nvSpPr>
          <p:cNvPr id="32" name="Right Arrow 31"/>
          <p:cNvSpPr/>
          <p:nvPr/>
        </p:nvSpPr>
        <p:spPr>
          <a:xfrm rot="16200000" flipH="1">
            <a:off x="1993056" y="2188054"/>
            <a:ext cx="431211" cy="309885"/>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33" name="AutoShape 20" descr="sand_microchip"/>
          <p:cNvSpPr>
            <a:spLocks noChangeArrowheads="1"/>
          </p:cNvSpPr>
          <p:nvPr/>
        </p:nvSpPr>
        <p:spPr bwMode="auto">
          <a:xfrm>
            <a:off x="413050" y="1164951"/>
            <a:ext cx="2498308" cy="3310150"/>
          </a:xfrm>
          <a:prstGeom prst="roundRect">
            <a:avLst>
              <a:gd name="adj" fmla="val 16667"/>
            </a:avLst>
          </a:prstGeom>
          <a:noFill/>
          <a:ln w="25400">
            <a:solidFill>
              <a:schemeClr val="tx1">
                <a:lumMod val="65000"/>
                <a:lumOff val="35000"/>
              </a:schemeClr>
            </a:solidFill>
            <a:round/>
            <a:headEnd type="none" w="sm" len="sm"/>
            <a:tailEnd type="none" w="sm" len="sm"/>
          </a:ln>
          <a:effectLst/>
        </p:spPr>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defTabSz="914400">
              <a:defRPr/>
            </a:pPr>
            <a:endParaRPr lang="en-US" dirty="0">
              <a:solidFill>
                <a:prstClr val="black"/>
              </a:solidFill>
            </a:endParaRPr>
          </a:p>
        </p:txBody>
      </p:sp>
      <p:sp>
        <p:nvSpPr>
          <p:cNvPr id="34" name="AutoShape 20" descr="sand_microchip"/>
          <p:cNvSpPr>
            <a:spLocks noChangeArrowheads="1"/>
          </p:cNvSpPr>
          <p:nvPr/>
        </p:nvSpPr>
        <p:spPr bwMode="auto">
          <a:xfrm>
            <a:off x="635209" y="1278280"/>
            <a:ext cx="1940123" cy="696708"/>
          </a:xfrm>
          <a:prstGeom prst="roundRect">
            <a:avLst>
              <a:gd name="adj" fmla="val 16667"/>
            </a:avLst>
          </a:prstGeom>
          <a:solidFill>
            <a:schemeClr val="tx1"/>
          </a:solidFill>
          <a:ln w="25400">
            <a:solidFill>
              <a:schemeClr val="tx1">
                <a:alpha val="90000"/>
              </a:schemeClr>
            </a:solidFill>
            <a:round/>
            <a:headEnd type="none" w="sm" len="sm"/>
            <a:tailEnd type="none" w="sm" len="sm"/>
          </a:ln>
          <a:effectLst/>
        </p:spPr>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defTabSz="914400">
              <a:defRPr/>
            </a:pPr>
            <a:r>
              <a:rPr lang="en-US" sz="1400" dirty="0" smtClean="0">
                <a:solidFill>
                  <a:prstClr val="white"/>
                </a:solidFill>
              </a:rPr>
              <a:t>Physical I/O:</a:t>
            </a:r>
          </a:p>
          <a:p>
            <a:pPr defTabSz="914400">
              <a:defRPr/>
            </a:pPr>
            <a:r>
              <a:rPr lang="en-US" sz="1400" dirty="0">
                <a:solidFill>
                  <a:prstClr val="white"/>
                </a:solidFill>
              </a:rPr>
              <a:t> </a:t>
            </a:r>
            <a:r>
              <a:rPr lang="en-US" sz="1400" dirty="0" smtClean="0">
                <a:solidFill>
                  <a:prstClr val="white"/>
                </a:solidFill>
              </a:rPr>
              <a:t> GPIO,  ADC, I</a:t>
            </a:r>
            <a:r>
              <a:rPr lang="en-US" sz="1400" baseline="30000" dirty="0" smtClean="0">
                <a:solidFill>
                  <a:prstClr val="white"/>
                </a:solidFill>
              </a:rPr>
              <a:t>2</a:t>
            </a:r>
            <a:r>
              <a:rPr lang="en-US" sz="1400" dirty="0" smtClean="0">
                <a:solidFill>
                  <a:prstClr val="white"/>
                </a:solidFill>
              </a:rPr>
              <a:t>C, SPI, etc.</a:t>
            </a:r>
            <a:endParaRPr lang="en-US" sz="1400" dirty="0">
              <a:solidFill>
                <a:prstClr val="white"/>
              </a:solidFill>
            </a:endParaRPr>
          </a:p>
        </p:txBody>
      </p:sp>
      <p:sp>
        <p:nvSpPr>
          <p:cNvPr id="35" name="Right Arrow 34"/>
          <p:cNvSpPr/>
          <p:nvPr/>
        </p:nvSpPr>
        <p:spPr>
          <a:xfrm rot="5400000" flipH="1">
            <a:off x="1683172" y="3060427"/>
            <a:ext cx="431211" cy="309883"/>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36" name="Right Arrow 35"/>
          <p:cNvSpPr/>
          <p:nvPr/>
        </p:nvSpPr>
        <p:spPr>
          <a:xfrm rot="16200000" flipH="1">
            <a:off x="2034664" y="3086318"/>
            <a:ext cx="431211" cy="309885"/>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37" name="Right Arrow 36"/>
          <p:cNvSpPr/>
          <p:nvPr/>
        </p:nvSpPr>
        <p:spPr>
          <a:xfrm rot="5400000" flipH="1">
            <a:off x="572164" y="2181058"/>
            <a:ext cx="469400" cy="212198"/>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38" name="Right Arrow 37"/>
          <p:cNvSpPr/>
          <p:nvPr/>
        </p:nvSpPr>
        <p:spPr>
          <a:xfrm rot="16200000" flipH="1">
            <a:off x="873650" y="2212457"/>
            <a:ext cx="445547" cy="173254"/>
          </a:xfrm>
          <a:prstGeom prst="rightArrow">
            <a:avLst/>
          </a:prstGeom>
          <a:ln>
            <a:solidFill>
              <a:schemeClr val="tx1">
                <a:alpha val="95000"/>
              </a:schemeClr>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39" name="Rounded Rectangle 38"/>
          <p:cNvSpPr/>
          <p:nvPr/>
        </p:nvSpPr>
        <p:spPr>
          <a:xfrm>
            <a:off x="782507" y="3986573"/>
            <a:ext cx="1741889" cy="410664"/>
          </a:xfrm>
          <a:prstGeom prst="roundRect">
            <a:avLst/>
          </a:prstGeom>
          <a:solidFill>
            <a:schemeClr val="bg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prstClr val="black"/>
                </a:solidFill>
              </a:rPr>
              <a:t>Node.js Application</a:t>
            </a:r>
            <a:endParaRPr kumimoji="1" lang="ja-JP" altLang="en-US" dirty="0">
              <a:solidFill>
                <a:prstClr val="black"/>
              </a:solidFill>
            </a:endParaRPr>
          </a:p>
        </p:txBody>
      </p:sp>
      <p:grpSp>
        <p:nvGrpSpPr>
          <p:cNvPr id="86" name="Group 85"/>
          <p:cNvGrpSpPr/>
          <p:nvPr/>
        </p:nvGrpSpPr>
        <p:grpSpPr>
          <a:xfrm rot="10800000">
            <a:off x="3504360" y="2052833"/>
            <a:ext cx="1745563" cy="953314"/>
            <a:chOff x="866485" y="2438400"/>
            <a:chExt cx="1740684" cy="1075971"/>
          </a:xfrm>
          <a:gradFill flip="none" rotWithShape="1">
            <a:gsLst>
              <a:gs pos="0">
                <a:schemeClr val="accent5"/>
              </a:gs>
              <a:gs pos="100000">
                <a:schemeClr val="accent4"/>
              </a:gs>
            </a:gsLst>
            <a:lin ang="0" scaled="1"/>
            <a:tileRect/>
          </a:gradFill>
        </p:grpSpPr>
        <p:sp>
          <p:nvSpPr>
            <p:cNvPr id="87" name="Right Arrow 86"/>
            <p:cNvSpPr/>
            <p:nvPr/>
          </p:nvSpPr>
          <p:spPr>
            <a:xfrm>
              <a:off x="914400" y="2438400"/>
              <a:ext cx="1692769" cy="51964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sp>
          <p:nvSpPr>
            <p:cNvPr id="88" name="Right Arrow 87"/>
            <p:cNvSpPr/>
            <p:nvPr/>
          </p:nvSpPr>
          <p:spPr>
            <a:xfrm flipH="1">
              <a:off x="866485" y="2994730"/>
              <a:ext cx="1740683" cy="51964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defTabSz="914400"/>
              <a:endParaRPr lang="en-US" dirty="0">
                <a:solidFill>
                  <a:prstClr val="white"/>
                </a:solidFill>
              </a:endParaRPr>
            </a:p>
          </p:txBody>
        </p:sp>
      </p:gr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6673" y="1630413"/>
            <a:ext cx="1573163" cy="1426743"/>
          </a:xfrm>
          <a:prstGeom prst="rect">
            <a:avLst/>
          </a:prstGeom>
        </p:spPr>
      </p:pic>
      <p:sp>
        <p:nvSpPr>
          <p:cNvPr id="40" name="TextBox 39"/>
          <p:cNvSpPr txBox="1"/>
          <p:nvPr/>
        </p:nvSpPr>
        <p:spPr>
          <a:xfrm>
            <a:off x="6399204" y="3264077"/>
            <a:ext cx="2052445" cy="1146468"/>
          </a:xfrm>
          <a:prstGeom prst="rect">
            <a:avLst/>
          </a:prstGeom>
          <a:noFill/>
        </p:spPr>
        <p:txBody>
          <a:bodyPr wrap="square" rtlCol="0">
            <a:spAutoFit/>
          </a:bodyPr>
          <a:lstStyle/>
          <a:p>
            <a:pPr marL="285750" indent="-285750">
              <a:spcBef>
                <a:spcPts val="500"/>
              </a:spcBef>
              <a:buFont typeface="Arial" panose="020B0604020202020204" pitchFamily="34" charset="0"/>
              <a:buChar char="•"/>
            </a:pPr>
            <a:r>
              <a:rPr kumimoji="1" lang="en-US" altLang="ja-JP" sz="1400" dirty="0" smtClean="0"/>
              <a:t>Edit Node.js app</a:t>
            </a:r>
          </a:p>
          <a:p>
            <a:pPr marL="285750" indent="-285750">
              <a:spcBef>
                <a:spcPts val="500"/>
              </a:spcBef>
              <a:buFont typeface="Arial" panose="020B0604020202020204" pitchFamily="34" charset="0"/>
              <a:buChar char="•"/>
            </a:pPr>
            <a:r>
              <a:rPr kumimoji="1" lang="en-US" altLang="ja-JP" sz="1400" dirty="0" smtClean="0"/>
              <a:t>Send app to device</a:t>
            </a:r>
          </a:p>
          <a:p>
            <a:pPr marL="285750" indent="-285750">
              <a:spcBef>
                <a:spcPts val="500"/>
              </a:spcBef>
              <a:buFont typeface="Arial" panose="020B0604020202020204" pitchFamily="34" charset="0"/>
              <a:buChar char="•"/>
            </a:pPr>
            <a:r>
              <a:rPr kumimoji="1" lang="en-US" altLang="ja-JP" sz="1400" dirty="0" smtClean="0"/>
              <a:t>Run app remotely</a:t>
            </a:r>
          </a:p>
          <a:p>
            <a:pPr marL="285750" indent="-285750">
              <a:spcBef>
                <a:spcPts val="500"/>
              </a:spcBef>
              <a:buFont typeface="Arial" panose="020B0604020202020204" pitchFamily="34" charset="0"/>
              <a:buChar char="•"/>
            </a:pPr>
            <a:r>
              <a:rPr kumimoji="1" lang="en-US" altLang="ja-JP" sz="1400" dirty="0" smtClean="0"/>
              <a:t>Remote debug</a:t>
            </a:r>
            <a:endParaRPr kumimoji="1" lang="ja-JP" altLang="en-US" sz="1400" dirty="0"/>
          </a:p>
        </p:txBody>
      </p:sp>
      <p:grpSp>
        <p:nvGrpSpPr>
          <p:cNvPr id="41" name="Group 40"/>
          <p:cNvGrpSpPr/>
          <p:nvPr/>
        </p:nvGrpSpPr>
        <p:grpSpPr>
          <a:xfrm>
            <a:off x="6140235" y="3298922"/>
            <a:ext cx="228600" cy="232204"/>
            <a:chOff x="3670896" y="1033857"/>
            <a:chExt cx="548640" cy="548640"/>
          </a:xfrm>
        </p:grpSpPr>
        <p:sp>
          <p:nvSpPr>
            <p:cNvPr id="42" name="AutoShape 20" descr="sand_microchip"/>
            <p:cNvSpPr>
              <a:spLocks noChangeArrowheads="1"/>
            </p:cNvSpPr>
            <p:nvPr/>
          </p:nvSpPr>
          <p:spPr bwMode="auto">
            <a:xfrm>
              <a:off x="3670896" y="1033857"/>
              <a:ext cx="548640" cy="548640"/>
            </a:xfrm>
            <a:prstGeom prst="roundRect">
              <a:avLst>
                <a:gd name="adj" fmla="val 16667"/>
              </a:avLst>
            </a:prstGeom>
            <a:solidFill>
              <a:srgbClr val="444444"/>
            </a:solidFill>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algn="ctr">
                <a:defRPr/>
              </a:pPr>
              <a:endParaRPr lang="en-US" dirty="0">
                <a:solidFill>
                  <a:prstClr val="white"/>
                </a:solidFill>
                <a:effectLst>
                  <a:outerShdw blurRad="38100" dist="38100" dir="2700000" algn="tl" rotWithShape="0">
                    <a:srgbClr val="000000">
                      <a:alpha val="90000"/>
                    </a:srgbClr>
                  </a:outerShdw>
                </a:effectLst>
              </a:endParaRPr>
            </a:p>
          </p:txBody>
        </p:sp>
        <p:pic>
          <p:nvPicPr>
            <p:cNvPr id="43" name="Picture 42" descr="pencil.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40004" y="1087953"/>
              <a:ext cx="431800" cy="431800"/>
            </a:xfrm>
            <a:prstGeom prst="rect">
              <a:avLst/>
            </a:prstGeom>
          </p:spPr>
        </p:pic>
      </p:grpSp>
      <p:grpSp>
        <p:nvGrpSpPr>
          <p:cNvPr id="44" name="Group 43"/>
          <p:cNvGrpSpPr/>
          <p:nvPr/>
        </p:nvGrpSpPr>
        <p:grpSpPr>
          <a:xfrm>
            <a:off x="6151424" y="3602342"/>
            <a:ext cx="239667" cy="139680"/>
            <a:chOff x="3670896" y="1033857"/>
            <a:chExt cx="457200" cy="460747"/>
          </a:xfrm>
        </p:grpSpPr>
        <p:sp>
          <p:nvSpPr>
            <p:cNvPr id="45" name="AutoShape 20" descr="sand_microchip"/>
            <p:cNvSpPr>
              <a:spLocks noChangeArrowheads="1"/>
            </p:cNvSpPr>
            <p:nvPr/>
          </p:nvSpPr>
          <p:spPr bwMode="auto">
            <a:xfrm>
              <a:off x="3670896" y="1033857"/>
              <a:ext cx="457200" cy="457200"/>
            </a:xfrm>
            <a:prstGeom prst="roundRect">
              <a:avLst>
                <a:gd name="adj" fmla="val 16667"/>
              </a:avLst>
            </a:prstGeom>
            <a:solidFill>
              <a:srgbClr val="444444"/>
            </a:solidFill>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algn="ctr">
                <a:defRPr/>
              </a:pPr>
              <a:endParaRPr lang="en-US" dirty="0">
                <a:solidFill>
                  <a:prstClr val="white"/>
                </a:solidFill>
                <a:effectLst>
                  <a:outerShdw blurRad="38100" dist="38100" dir="2700000" algn="tl" rotWithShape="0">
                    <a:srgbClr val="000000">
                      <a:alpha val="90000"/>
                    </a:srgbClr>
                  </a:outerShdw>
                </a:effectLst>
              </a:endParaRPr>
            </a:p>
          </p:txBody>
        </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11" y="1062804"/>
              <a:ext cx="431800" cy="431800"/>
            </a:xfrm>
            <a:prstGeom prst="rect">
              <a:avLst/>
            </a:prstGeom>
          </p:spPr>
        </p:pic>
      </p:grpSp>
      <p:grpSp>
        <p:nvGrpSpPr>
          <p:cNvPr id="47" name="Group 46"/>
          <p:cNvGrpSpPr/>
          <p:nvPr/>
        </p:nvGrpSpPr>
        <p:grpSpPr>
          <a:xfrm>
            <a:off x="6158496" y="3837311"/>
            <a:ext cx="225524" cy="229143"/>
            <a:chOff x="4981567" y="2017698"/>
            <a:chExt cx="457200" cy="457743"/>
          </a:xfrm>
        </p:grpSpPr>
        <p:sp>
          <p:nvSpPr>
            <p:cNvPr id="48" name="AutoShape 20" descr="sand_microchip"/>
            <p:cNvSpPr>
              <a:spLocks noChangeArrowheads="1"/>
            </p:cNvSpPr>
            <p:nvPr/>
          </p:nvSpPr>
          <p:spPr bwMode="auto">
            <a:xfrm>
              <a:off x="4981567" y="2017698"/>
              <a:ext cx="457200" cy="457200"/>
            </a:xfrm>
            <a:prstGeom prst="roundRect">
              <a:avLst>
                <a:gd name="adj" fmla="val 16667"/>
              </a:avLst>
            </a:prstGeom>
            <a:solidFill>
              <a:srgbClr val="444444"/>
            </a:solidFill>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algn="ctr">
                <a:defRPr/>
              </a:pPr>
              <a:endParaRPr lang="en-US" dirty="0">
                <a:solidFill>
                  <a:prstClr val="white"/>
                </a:solidFill>
                <a:effectLst>
                  <a:outerShdw blurRad="38100" dist="38100" dir="2700000" algn="tl" rotWithShape="0">
                    <a:srgbClr val="000000">
                      <a:alpha val="90000"/>
                    </a:srgbClr>
                  </a:outerShdw>
                </a:effectLst>
              </a:endParaRPr>
            </a:p>
          </p:txBody>
        </p:sp>
        <p:pic>
          <p:nvPicPr>
            <p:cNvPr id="50" name="Picture 49" descr="launc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7343" y="2043641"/>
              <a:ext cx="431800" cy="431800"/>
            </a:xfrm>
            <a:prstGeom prst="rect">
              <a:avLst/>
            </a:prstGeom>
          </p:spPr>
        </p:pic>
      </p:grpSp>
      <p:grpSp>
        <p:nvGrpSpPr>
          <p:cNvPr id="54" name="Group 53"/>
          <p:cNvGrpSpPr/>
          <p:nvPr/>
        </p:nvGrpSpPr>
        <p:grpSpPr>
          <a:xfrm>
            <a:off x="6190515" y="4114200"/>
            <a:ext cx="227611" cy="250716"/>
            <a:chOff x="4417284" y="2483885"/>
            <a:chExt cx="457200" cy="482935"/>
          </a:xfrm>
        </p:grpSpPr>
        <p:sp>
          <p:nvSpPr>
            <p:cNvPr id="55" name="AutoShape 20" descr="sand_microchip"/>
            <p:cNvSpPr>
              <a:spLocks noChangeArrowheads="1"/>
            </p:cNvSpPr>
            <p:nvPr/>
          </p:nvSpPr>
          <p:spPr bwMode="auto">
            <a:xfrm>
              <a:off x="4417284" y="2509620"/>
              <a:ext cx="457200" cy="457200"/>
            </a:xfrm>
            <a:prstGeom prst="roundRect">
              <a:avLst>
                <a:gd name="adj" fmla="val 16667"/>
              </a:avLst>
            </a:prstGeom>
            <a:solidFill>
              <a:srgbClr val="444444"/>
            </a:solidFill>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wrap="none" anchor="ctr"/>
            <a:lstStyle>
              <a:defPPr>
                <a:defRPr lang="en-US"/>
              </a:defPPr>
              <a:lvl1pPr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1pPr>
              <a:lvl2pPr marL="4572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2pPr>
              <a:lvl3pPr marL="9144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3pPr>
              <a:lvl4pPr marL="13716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4pPr>
              <a:lvl5pPr marL="1828800" algn="l"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Neo Sans Intel" pitchFamily="34" charset="0"/>
                  <a:ea typeface="+mn-ea"/>
                  <a:cs typeface="+mn-cs"/>
                </a:defRPr>
              </a:lvl9pPr>
            </a:lstStyle>
            <a:p>
              <a:pPr algn="ctr">
                <a:defRPr/>
              </a:pPr>
              <a:endParaRPr lang="en-US" dirty="0">
                <a:solidFill>
                  <a:prstClr val="white"/>
                </a:solidFill>
                <a:effectLst>
                  <a:outerShdw blurRad="38100" dist="38100" dir="2700000" algn="tl" rotWithShape="0">
                    <a:srgbClr val="000000">
                      <a:alpha val="90000"/>
                    </a:srgbClr>
                  </a:outerShdw>
                </a:effectLst>
              </a:endParaRPr>
            </a:p>
          </p:txBody>
        </p:sp>
        <p:pic>
          <p:nvPicPr>
            <p:cNvPr id="56" name="Picture 55" descr="debu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4240" y="2483885"/>
              <a:ext cx="406400" cy="406400"/>
            </a:xfrm>
            <a:prstGeom prst="rect">
              <a:avLst/>
            </a:prstGeom>
          </p:spPr>
        </p:pic>
      </p:grpSp>
      <p:sp>
        <p:nvSpPr>
          <p:cNvPr id="51" name="Title 4"/>
          <p:cNvSpPr txBox="1">
            <a:spLocks/>
          </p:cNvSpPr>
          <p:nvPr/>
        </p:nvSpPr>
        <p:spPr>
          <a:xfrm>
            <a:off x="346725" y="-16148"/>
            <a:ext cx="8229600" cy="988747"/>
          </a:xfrm>
          <a:prstGeom prst="rect">
            <a:avLst/>
          </a:prstGeom>
        </p:spPr>
        <p:txBody>
          <a:bodyPr/>
          <a:lstStyle>
            <a:lvl1pPr algn="l" defTabSz="457200" rtl="0" eaLnBrk="1" latinLnBrk="0" hangingPunct="1">
              <a:spcBef>
                <a:spcPct val="0"/>
              </a:spcBef>
              <a:buNone/>
              <a:defRPr sz="3600" kern="1200">
                <a:solidFill>
                  <a:schemeClr val="accent1"/>
                </a:solidFill>
                <a:latin typeface="Neo Sans Intel Light"/>
                <a:ea typeface="+mj-ea"/>
                <a:cs typeface="+mj-cs"/>
              </a:defRPr>
            </a:lvl1pPr>
          </a:lstStyle>
          <a:p>
            <a:r>
              <a:rPr lang="en-US" dirty="0" smtClean="0"/>
              <a:t>Intel® XDK for </a:t>
            </a:r>
            <a:r>
              <a:rPr lang="en-US" dirty="0" err="1" smtClean="0"/>
              <a:t>IoT</a:t>
            </a:r>
            <a:r>
              <a:rPr lang="en-US" dirty="0" smtClean="0"/>
              <a:t> – Integration Point #2</a:t>
            </a:r>
            <a:endParaRPr lang="en-US" dirty="0"/>
          </a:p>
        </p:txBody>
      </p:sp>
      <p:pic>
        <p:nvPicPr>
          <p:cNvPr id="5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07" y="4935882"/>
            <a:ext cx="1373915" cy="15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 descr="http://t1.gstatic.com/images?q=tbn:ANd9GcSMReLS08nbNBq091ftyaeMC_KbIJNVs94rR7JwT5WWvYBxlDwf"/>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404256" y="5001018"/>
            <a:ext cx="988382" cy="153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
          <p:cNvSpPr>
            <a:spLocks noChangeArrowheads="1"/>
          </p:cNvSpPr>
          <p:nvPr/>
        </p:nvSpPr>
        <p:spPr bwMode="auto">
          <a:xfrm>
            <a:off x="2426436" y="4962011"/>
            <a:ext cx="6744342" cy="1569660"/>
          </a:xfrm>
          <a:prstGeom prst="rect">
            <a:avLst/>
          </a:prstGeom>
          <a:solidFill>
            <a:srgbClr val="FFFF00"/>
          </a:solidFill>
          <a:ln w="9525">
            <a:solidFill>
              <a:schemeClr val="bg2"/>
            </a:solidFill>
            <a:miter lim="800000"/>
            <a:headEnd/>
            <a:tailEnd/>
          </a:ln>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dirty="0" err="1">
                <a:solidFill>
                  <a:srgbClr val="FF0000"/>
                </a:solidFill>
                <a:latin typeface="Arial" panose="020B0604020202020204" pitchFamily="34" charset="0"/>
                <a:ea typeface="Adobe Gothic Std B" panose="020B0800000000000000" pitchFamily="34" charset="-128"/>
                <a:cs typeface="Arial" panose="020B0604020202020204" pitchFamily="34" charset="0"/>
              </a:rPr>
              <a:t>Inplant</a:t>
            </a:r>
            <a:r>
              <a:rPr lang="en-US" sz="36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Training / Internship</a:t>
            </a: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a:t>
            </a:r>
            <a:r>
              <a:rPr lang="en-US" sz="2000" dirty="0" err="1">
                <a:solidFill>
                  <a:srgbClr val="7030A0"/>
                </a:solidFill>
                <a:latin typeface="Arial" panose="020B0604020202020204" pitchFamily="34" charset="0"/>
                <a:ea typeface="Adobe Gothic Std B" panose="020B0800000000000000" pitchFamily="34" charset="-128"/>
                <a:cs typeface="Arial" panose="020B0604020202020204" pitchFamily="34" charset="0"/>
              </a:rPr>
              <a:t>Inplant</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sp>
        <p:nvSpPr>
          <p:cNvPr id="59" name="Footer Placeholder 3"/>
          <p:cNvSpPr>
            <a:spLocks noGrp="1"/>
          </p:cNvSpPr>
          <p:nvPr>
            <p:ph type="ftr" sz="quarter" idx="11"/>
          </p:nvPr>
        </p:nvSpPr>
        <p:spPr>
          <a:xfrm>
            <a:off x="2575332" y="6706341"/>
            <a:ext cx="5706625" cy="135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ClrTx/>
              <a:buSzTx/>
              <a:buFontTx/>
              <a:buNone/>
            </a:pPr>
            <a:r>
              <a:rPr lang="en-US" sz="1600" dirty="0">
                <a:solidFill>
                  <a:srgbClr val="FF0000"/>
                </a:solidFill>
              </a:rPr>
              <a:t>www.Kaashivinfotech.com</a:t>
            </a:r>
          </a:p>
        </p:txBody>
      </p:sp>
    </p:spTree>
    <p:extLst>
      <p:ext uri="{BB962C8B-B14F-4D97-AF65-F5344CB8AC3E}">
        <p14:creationId xmlns:p14="http://schemas.microsoft.com/office/powerpoint/2010/main" val="29665337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H="1">
            <a:off x="129055" y="3181281"/>
            <a:ext cx="8057067" cy="2"/>
          </a:xfrm>
          <a:prstGeom prst="line">
            <a:avLst/>
          </a:prstGeom>
          <a:ln w="12700" cmpd="sng">
            <a:solidFill>
              <a:schemeClr val="bg1">
                <a:lumMod val="50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584726" y="2455596"/>
            <a:ext cx="3132797" cy="3802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effectLst>
                  <a:outerShdw blurRad="50800" dist="38100" dir="2700000" algn="tl" rotWithShape="0">
                    <a:srgbClr val="000000">
                      <a:alpha val="77000"/>
                    </a:srgbClr>
                  </a:outerShdw>
                </a:effectLst>
              </a:rPr>
              <a:t>WebSocket</a:t>
            </a:r>
            <a:r>
              <a:rPr lang="en-US" dirty="0" smtClean="0">
                <a:effectLst>
                  <a:outerShdw blurRad="50800" dist="38100" dir="2700000" algn="tl" rotWithShape="0">
                    <a:srgbClr val="000000">
                      <a:alpha val="77000"/>
                    </a:srgbClr>
                  </a:outerShdw>
                </a:effectLst>
              </a:rPr>
              <a:t> (</a:t>
            </a:r>
            <a:r>
              <a:rPr lang="en-US" dirty="0" err="1" smtClean="0">
                <a:effectLst>
                  <a:outerShdw blurRad="50800" dist="38100" dir="2700000" algn="tl" rotWithShape="0">
                    <a:srgbClr val="000000">
                      <a:alpha val="77000"/>
                    </a:srgbClr>
                  </a:outerShdw>
                </a:effectLst>
              </a:rPr>
              <a:t>ws</a:t>
            </a:r>
            <a:r>
              <a:rPr lang="en-US" dirty="0" smtClean="0">
                <a:effectLst>
                  <a:outerShdw blurRad="50800" dist="38100" dir="2700000" algn="tl" rotWithShape="0">
                    <a:srgbClr val="000000">
                      <a:alpha val="77000"/>
                    </a:srgbClr>
                  </a:outerShdw>
                </a:effectLst>
              </a:rPr>
              <a:t>)</a:t>
            </a:r>
            <a:endParaRPr lang="en-US" dirty="0">
              <a:effectLst>
                <a:outerShdw blurRad="50800" dist="38100" dir="2700000" algn="tl" rotWithShape="0">
                  <a:srgbClr val="000000">
                    <a:alpha val="77000"/>
                  </a:srgbClr>
                </a:outerShdw>
              </a:effectLst>
            </a:endParaRPr>
          </a:p>
        </p:txBody>
      </p:sp>
      <p:sp>
        <p:nvSpPr>
          <p:cNvPr id="6" name="Rounded Rectangle 5"/>
          <p:cNvSpPr/>
          <p:nvPr/>
        </p:nvSpPr>
        <p:spPr>
          <a:xfrm>
            <a:off x="3664213" y="3309473"/>
            <a:ext cx="3132797" cy="3802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effectLst>
                  <a:outerShdw blurRad="50800" dist="38100" dir="2700000" algn="tl" rotWithShape="0">
                    <a:srgbClr val="000000">
                      <a:alpha val="77000"/>
                    </a:srgbClr>
                  </a:outerShdw>
                </a:effectLst>
              </a:rPr>
              <a:t>Websocket</a:t>
            </a:r>
            <a:r>
              <a:rPr lang="en-US" dirty="0" smtClean="0">
                <a:effectLst>
                  <a:outerShdw blurRad="50800" dist="38100" dir="2700000" algn="tl" rotWithShape="0">
                    <a:srgbClr val="000000">
                      <a:alpha val="77000"/>
                    </a:srgbClr>
                  </a:outerShdw>
                </a:effectLst>
              </a:rPr>
              <a:t> (</a:t>
            </a:r>
            <a:r>
              <a:rPr lang="en-US" dirty="0" err="1" smtClean="0">
                <a:effectLst>
                  <a:outerShdw blurRad="50800" dist="38100" dir="2700000" algn="tl" rotWithShape="0">
                    <a:srgbClr val="000000">
                      <a:alpha val="77000"/>
                    </a:srgbClr>
                  </a:outerShdw>
                </a:effectLst>
              </a:rPr>
              <a:t>ws</a:t>
            </a:r>
            <a:r>
              <a:rPr lang="en-US" dirty="0" smtClean="0">
                <a:effectLst>
                  <a:outerShdw blurRad="50800" dist="38100" dir="2700000" algn="tl" rotWithShape="0">
                    <a:srgbClr val="000000">
                      <a:alpha val="77000"/>
                    </a:srgbClr>
                  </a:outerShdw>
                </a:effectLst>
              </a:rPr>
              <a:t>)</a:t>
            </a:r>
            <a:endParaRPr lang="en-US" dirty="0">
              <a:effectLst>
                <a:outerShdw blurRad="50800" dist="38100" dir="2700000" algn="tl" rotWithShape="0">
                  <a:srgbClr val="000000">
                    <a:alpha val="77000"/>
                  </a:srgbClr>
                </a:outerShdw>
              </a:effectLst>
            </a:endParaRPr>
          </a:p>
        </p:txBody>
      </p:sp>
      <p:sp>
        <p:nvSpPr>
          <p:cNvPr id="7" name="Striped Right Arrow 6"/>
          <p:cNvSpPr/>
          <p:nvPr/>
        </p:nvSpPr>
        <p:spPr>
          <a:xfrm rot="5400000">
            <a:off x="4966218" y="2939362"/>
            <a:ext cx="266948" cy="177972"/>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Striped Right Arrow 7"/>
          <p:cNvSpPr/>
          <p:nvPr/>
        </p:nvSpPr>
        <p:spPr>
          <a:xfrm rot="16200000">
            <a:off x="5191936" y="2929215"/>
            <a:ext cx="266948" cy="177972"/>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ounded Rectangle 10"/>
          <p:cNvSpPr/>
          <p:nvPr/>
        </p:nvSpPr>
        <p:spPr>
          <a:xfrm>
            <a:off x="411293" y="1926703"/>
            <a:ext cx="3087734" cy="41365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effectLst>
                  <a:outerShdw blurRad="50800" dist="38100" dir="2700000" algn="tl" rotWithShape="0">
                    <a:srgbClr val="000000">
                      <a:alpha val="77000"/>
                    </a:srgbClr>
                  </a:outerShdw>
                </a:effectLst>
              </a:rPr>
              <a:t>Debug Protocol Translator</a:t>
            </a:r>
            <a:endParaRPr lang="en-US" dirty="0">
              <a:effectLst>
                <a:outerShdw blurRad="50800" dist="38100" dir="2700000" algn="tl" rotWithShape="0">
                  <a:srgbClr val="000000">
                    <a:alpha val="77000"/>
                  </a:srgbClr>
                </a:outerShdw>
              </a:effectLst>
            </a:endParaRPr>
          </a:p>
        </p:txBody>
      </p:sp>
      <p:sp>
        <p:nvSpPr>
          <p:cNvPr id="12" name="Rounded Rectangle 11"/>
          <p:cNvSpPr/>
          <p:nvPr/>
        </p:nvSpPr>
        <p:spPr>
          <a:xfrm>
            <a:off x="371053" y="1411674"/>
            <a:ext cx="3080599" cy="406102"/>
          </a:xfrm>
          <a:prstGeom prst="roundRect">
            <a:avLst/>
          </a:prstGeom>
          <a:gradFill>
            <a:gsLst>
              <a:gs pos="0">
                <a:srgbClr val="008000"/>
              </a:gs>
              <a:gs pos="100000">
                <a:srgbClr val="CCFFCC"/>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effectLst>
                  <a:outerShdw blurRad="50800" dist="38100" dir="2700000" algn="tl" rotWithShape="0">
                    <a:srgbClr val="000000">
                      <a:alpha val="77000"/>
                    </a:srgbClr>
                  </a:outerShdw>
                </a:effectLst>
              </a:rPr>
              <a:t>V8 Debug Protocol</a:t>
            </a:r>
            <a:endParaRPr lang="en-US" dirty="0">
              <a:effectLst>
                <a:outerShdw blurRad="50800" dist="38100" dir="2700000" algn="tl" rotWithShape="0">
                  <a:srgbClr val="000000">
                    <a:alpha val="77000"/>
                  </a:srgbClr>
                </a:outerShdw>
              </a:effectLst>
            </a:endParaRPr>
          </a:p>
        </p:txBody>
      </p:sp>
      <p:sp>
        <p:nvSpPr>
          <p:cNvPr id="13" name="Rounded Rectangle 12"/>
          <p:cNvSpPr/>
          <p:nvPr/>
        </p:nvSpPr>
        <p:spPr>
          <a:xfrm>
            <a:off x="352483" y="729667"/>
            <a:ext cx="6399426" cy="62738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err="1" smtClean="0">
                <a:effectLst>
                  <a:outerShdw blurRad="50800" dist="38100" dir="2700000" algn="tl" rotWithShape="0">
                    <a:srgbClr val="000000">
                      <a:alpha val="77000"/>
                    </a:srgbClr>
                  </a:outerShdw>
                </a:effectLst>
              </a:rPr>
              <a:t>Node.js</a:t>
            </a:r>
            <a:r>
              <a:rPr lang="en-US" dirty="0" smtClean="0">
                <a:effectLst>
                  <a:outerShdw blurRad="50800" dist="38100" dir="2700000" algn="tl" rotWithShape="0">
                    <a:srgbClr val="000000">
                      <a:alpha val="77000"/>
                    </a:srgbClr>
                  </a:outerShdw>
                </a:effectLst>
              </a:rPr>
              <a:t> App</a:t>
            </a:r>
            <a:endParaRPr lang="en-US" dirty="0">
              <a:effectLst>
                <a:outerShdw blurRad="50800" dist="38100" dir="2700000" algn="tl" rotWithShape="0">
                  <a:srgbClr val="000000">
                    <a:alpha val="77000"/>
                  </a:srgbClr>
                </a:outerShdw>
              </a:effectLst>
            </a:endParaRPr>
          </a:p>
        </p:txBody>
      </p:sp>
      <p:sp>
        <p:nvSpPr>
          <p:cNvPr id="9" name="Rounded Rectangle 8"/>
          <p:cNvSpPr/>
          <p:nvPr/>
        </p:nvSpPr>
        <p:spPr>
          <a:xfrm>
            <a:off x="3566948" y="1390507"/>
            <a:ext cx="3176761" cy="1014166"/>
          </a:xfrm>
          <a:prstGeom prst="roundRect">
            <a:avLst/>
          </a:prstGeom>
          <a:gradFill>
            <a:gsLst>
              <a:gs pos="0">
                <a:srgbClr val="7F5BAB"/>
              </a:gs>
              <a:gs pos="100000">
                <a:srgbClr val="C8B0ED"/>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err="1" smtClean="0">
                <a:effectLst>
                  <a:outerShdw blurRad="50800" dist="38100" dir="2700000" algn="tl" rotWithShape="0">
                    <a:srgbClr val="000000">
                      <a:alpha val="77000"/>
                    </a:srgbClr>
                  </a:outerShdw>
                </a:effectLst>
              </a:rPr>
              <a:t>appDaemon</a:t>
            </a:r>
            <a:r>
              <a:rPr lang="en-US" dirty="0" smtClean="0">
                <a:effectLst>
                  <a:outerShdw blurRad="50800" dist="38100" dir="2700000" algn="tl" rotWithShape="0">
                    <a:srgbClr val="000000">
                      <a:alpha val="77000"/>
                    </a:srgbClr>
                  </a:outerShdw>
                </a:effectLst>
              </a:rPr>
              <a:t> Protocol</a:t>
            </a:r>
          </a:p>
          <a:p>
            <a:pPr algn="ctr"/>
            <a:r>
              <a:rPr lang="en-US" dirty="0">
                <a:effectLst>
                  <a:outerShdw blurRad="50800" dist="38100" dir="2700000" algn="tl" rotWithShape="0">
                    <a:srgbClr val="000000">
                      <a:alpha val="77000"/>
                    </a:srgbClr>
                  </a:outerShdw>
                </a:effectLst>
              </a:rPr>
              <a:t>r</a:t>
            </a:r>
            <a:r>
              <a:rPr lang="en-US" dirty="0" smtClean="0">
                <a:effectLst>
                  <a:outerShdw blurRad="50800" dist="38100" dir="2700000" algn="tl" rotWithShape="0">
                    <a:srgbClr val="000000">
                      <a:alpha val="77000"/>
                    </a:srgbClr>
                  </a:outerShdw>
                </a:effectLst>
              </a:rPr>
              <a:t>un, stop, restart, install, debug, sync</a:t>
            </a:r>
            <a:endParaRPr lang="en-US" dirty="0">
              <a:effectLst>
                <a:outerShdw blurRad="50800" dist="38100" dir="2700000" algn="tl" rotWithShape="0">
                  <a:srgbClr val="000000">
                    <a:alpha val="77000"/>
                  </a:srgbClr>
                </a:outerShdw>
              </a:effectLst>
            </a:endParaRPr>
          </a:p>
        </p:txBody>
      </p:sp>
      <p:sp>
        <p:nvSpPr>
          <p:cNvPr id="14" name="Rounded Rectangle 13"/>
          <p:cNvSpPr/>
          <p:nvPr/>
        </p:nvSpPr>
        <p:spPr>
          <a:xfrm>
            <a:off x="370656" y="3817065"/>
            <a:ext cx="6346867" cy="995026"/>
          </a:xfrm>
          <a:prstGeom prst="roundRect">
            <a:avLst/>
          </a:prstGeom>
          <a:gradFill>
            <a:gsLst>
              <a:gs pos="0">
                <a:srgbClr val="D1403C"/>
              </a:gs>
              <a:gs pos="100000">
                <a:srgbClr val="FF9A99"/>
              </a:gs>
            </a:gsLst>
          </a:gradFill>
          <a:ln>
            <a:solidFill>
              <a:srgbClr val="BE4B49"/>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effectLst>
                  <a:outerShdw blurRad="50800" dist="38100" dir="2700000" algn="tl" rotWithShape="0">
                    <a:srgbClr val="000000">
                      <a:alpha val="77000"/>
                    </a:srgbClr>
                  </a:outerShdw>
                </a:effectLst>
              </a:rPr>
              <a:t>Intel® XDK </a:t>
            </a:r>
            <a:endParaRPr lang="en-US" dirty="0">
              <a:effectLst>
                <a:outerShdw blurRad="50800" dist="38100" dir="2700000" algn="tl" rotWithShape="0">
                  <a:srgbClr val="000000">
                    <a:alpha val="77000"/>
                  </a:srgbClr>
                </a:outerShdw>
              </a:effectLst>
            </a:endParaRPr>
          </a:p>
        </p:txBody>
      </p:sp>
      <p:sp>
        <p:nvSpPr>
          <p:cNvPr id="16" name="Rounded Rectangle 15"/>
          <p:cNvSpPr/>
          <p:nvPr/>
        </p:nvSpPr>
        <p:spPr>
          <a:xfrm>
            <a:off x="352483" y="3276651"/>
            <a:ext cx="3155655" cy="3802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effectLst>
                  <a:outerShdw blurRad="50800" dist="38100" dir="2700000" algn="tl" rotWithShape="0">
                    <a:srgbClr val="000000">
                      <a:alpha val="77000"/>
                    </a:srgbClr>
                  </a:outerShdw>
                </a:effectLst>
              </a:rPr>
              <a:t>Chrome Debug Protocol (</a:t>
            </a:r>
            <a:r>
              <a:rPr lang="en-US" dirty="0" err="1" smtClean="0">
                <a:effectLst>
                  <a:outerShdw blurRad="50800" dist="38100" dir="2700000" algn="tl" rotWithShape="0">
                    <a:srgbClr val="000000">
                      <a:alpha val="77000"/>
                    </a:srgbClr>
                  </a:outerShdw>
                </a:effectLst>
              </a:rPr>
              <a:t>ws</a:t>
            </a:r>
            <a:r>
              <a:rPr lang="en-US" dirty="0" smtClean="0">
                <a:effectLst>
                  <a:outerShdw blurRad="50800" dist="38100" dir="2700000" algn="tl" rotWithShape="0">
                    <a:srgbClr val="000000">
                      <a:alpha val="77000"/>
                    </a:srgbClr>
                  </a:outerShdw>
                </a:effectLst>
              </a:rPr>
              <a:t>)</a:t>
            </a:r>
            <a:endParaRPr lang="en-US" dirty="0">
              <a:effectLst>
                <a:outerShdw blurRad="50800" dist="38100" dir="2700000" algn="tl" rotWithShape="0">
                  <a:srgbClr val="000000">
                    <a:alpha val="77000"/>
                  </a:srgbClr>
                </a:outerShdw>
              </a:effectLst>
            </a:endParaRPr>
          </a:p>
        </p:txBody>
      </p:sp>
      <p:sp>
        <p:nvSpPr>
          <p:cNvPr id="17" name="Striped Right Arrow 16"/>
          <p:cNvSpPr/>
          <p:nvPr/>
        </p:nvSpPr>
        <p:spPr>
          <a:xfrm rot="5400000">
            <a:off x="1690138" y="2971550"/>
            <a:ext cx="266948" cy="175479"/>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Striped Right Arrow 17"/>
          <p:cNvSpPr/>
          <p:nvPr/>
        </p:nvSpPr>
        <p:spPr>
          <a:xfrm rot="16200000">
            <a:off x="1987040" y="2922805"/>
            <a:ext cx="266948" cy="175479"/>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extBox 1"/>
          <p:cNvSpPr txBox="1"/>
          <p:nvPr/>
        </p:nvSpPr>
        <p:spPr>
          <a:xfrm>
            <a:off x="475387" y="56817"/>
            <a:ext cx="8325432" cy="523220"/>
          </a:xfrm>
          <a:prstGeom prst="rect">
            <a:avLst/>
          </a:prstGeom>
          <a:noFill/>
        </p:spPr>
        <p:txBody>
          <a:bodyPr wrap="square" rtlCol="0">
            <a:spAutoFit/>
          </a:bodyPr>
          <a:lstStyle/>
          <a:p>
            <a:r>
              <a:rPr lang="en-US" sz="2800" dirty="0" smtClean="0"/>
              <a:t>Intel® XDK </a:t>
            </a:r>
            <a:r>
              <a:rPr lang="en-US" sz="2800" dirty="0" err="1" smtClean="0"/>
              <a:t>IoT</a:t>
            </a:r>
            <a:r>
              <a:rPr lang="en-US" sz="2800" dirty="0" smtClean="0"/>
              <a:t> Device Daemon Overview</a:t>
            </a:r>
            <a:endParaRPr lang="en-US" sz="2800" dirty="0"/>
          </a:p>
        </p:txBody>
      </p:sp>
      <p:grpSp>
        <p:nvGrpSpPr>
          <p:cNvPr id="19" name="Group 18"/>
          <p:cNvGrpSpPr/>
          <p:nvPr/>
        </p:nvGrpSpPr>
        <p:grpSpPr>
          <a:xfrm rot="10800000">
            <a:off x="6743708" y="902870"/>
            <a:ext cx="834739" cy="2618252"/>
            <a:chOff x="2309253" y="1482216"/>
            <a:chExt cx="834739" cy="1468153"/>
          </a:xfrm>
        </p:grpSpPr>
        <p:cxnSp>
          <p:nvCxnSpPr>
            <p:cNvPr id="20" name="Straight Connector 19"/>
            <p:cNvCxnSpPr/>
            <p:nvPr/>
          </p:nvCxnSpPr>
          <p:spPr>
            <a:xfrm>
              <a:off x="2824565" y="1482216"/>
              <a:ext cx="0" cy="1468152"/>
            </a:xfrm>
            <a:prstGeom prst="line">
              <a:avLst/>
            </a:prstGeom>
            <a:ln w="3175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309253" y="2193503"/>
              <a:ext cx="515312" cy="0"/>
            </a:xfrm>
            <a:prstGeom prst="line">
              <a:avLst/>
            </a:prstGeom>
            <a:ln w="28575">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H="1">
              <a:off x="2824564" y="1482216"/>
              <a:ext cx="319428" cy="0"/>
            </a:xfrm>
            <a:prstGeom prst="line">
              <a:avLst/>
            </a:prstGeom>
            <a:ln w="3175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H="1">
              <a:off x="2824565" y="2950368"/>
              <a:ext cx="319427" cy="1"/>
            </a:xfrm>
            <a:prstGeom prst="line">
              <a:avLst/>
            </a:prstGeom>
            <a:ln w="3175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rot="10800000">
            <a:off x="6757862" y="3987797"/>
            <a:ext cx="834738" cy="721487"/>
            <a:chOff x="2309253" y="1482216"/>
            <a:chExt cx="834739" cy="1468153"/>
          </a:xfrm>
        </p:grpSpPr>
        <p:cxnSp>
          <p:nvCxnSpPr>
            <p:cNvPr id="30" name="Straight Connector 29"/>
            <p:cNvCxnSpPr/>
            <p:nvPr/>
          </p:nvCxnSpPr>
          <p:spPr>
            <a:xfrm>
              <a:off x="2824565" y="1482216"/>
              <a:ext cx="0" cy="1468152"/>
            </a:xfrm>
            <a:prstGeom prst="line">
              <a:avLst/>
            </a:prstGeom>
            <a:ln w="3175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309253" y="2193503"/>
              <a:ext cx="515312" cy="0"/>
            </a:xfrm>
            <a:prstGeom prst="line">
              <a:avLst/>
            </a:prstGeom>
            <a:ln w="28575">
              <a:solidFill>
                <a:schemeClr val="bg1">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H="1">
              <a:off x="2824564" y="1482216"/>
              <a:ext cx="319428" cy="0"/>
            </a:xfrm>
            <a:prstGeom prst="line">
              <a:avLst/>
            </a:prstGeom>
            <a:ln w="3175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H="1">
              <a:off x="2824565" y="2950368"/>
              <a:ext cx="319427" cy="1"/>
            </a:xfrm>
            <a:prstGeom prst="line">
              <a:avLst/>
            </a:prstGeom>
            <a:ln w="3175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592843" y="1888831"/>
            <a:ext cx="1119032" cy="646331"/>
          </a:xfrm>
          <a:prstGeom prst="rect">
            <a:avLst/>
          </a:prstGeom>
          <a:noFill/>
        </p:spPr>
        <p:txBody>
          <a:bodyPr wrap="square" rtlCol="0">
            <a:spAutoFit/>
          </a:bodyPr>
          <a:lstStyle/>
          <a:p>
            <a:pPr algn="ctr"/>
            <a:r>
              <a:rPr lang="en-US" dirty="0" err="1" smtClean="0"/>
              <a:t>IoT</a:t>
            </a:r>
            <a:r>
              <a:rPr lang="en-US" dirty="0" smtClean="0"/>
              <a:t> Device</a:t>
            </a:r>
            <a:endParaRPr lang="en-US" dirty="0"/>
          </a:p>
        </p:txBody>
      </p:sp>
      <p:sp>
        <p:nvSpPr>
          <p:cNvPr id="35" name="TextBox 34"/>
          <p:cNvSpPr txBox="1"/>
          <p:nvPr/>
        </p:nvSpPr>
        <p:spPr>
          <a:xfrm>
            <a:off x="7437054" y="3720369"/>
            <a:ext cx="1498136" cy="646331"/>
          </a:xfrm>
          <a:prstGeom prst="rect">
            <a:avLst/>
          </a:prstGeom>
          <a:noFill/>
        </p:spPr>
        <p:txBody>
          <a:bodyPr wrap="square" rtlCol="0">
            <a:spAutoFit/>
          </a:bodyPr>
          <a:lstStyle/>
          <a:p>
            <a:pPr algn="ctr"/>
            <a:r>
              <a:rPr lang="en-US" dirty="0" err="1" smtClean="0"/>
              <a:t>Dev</a:t>
            </a:r>
            <a:r>
              <a:rPr lang="en-US" dirty="0" smtClean="0"/>
              <a:t> Machine Running XDK</a:t>
            </a:r>
            <a:endParaRPr lang="en-US" dirty="0"/>
          </a:p>
        </p:txBody>
      </p:sp>
      <p:sp>
        <p:nvSpPr>
          <p:cNvPr id="38" name="Rounded Rectangle 37"/>
          <p:cNvSpPr/>
          <p:nvPr/>
        </p:nvSpPr>
        <p:spPr>
          <a:xfrm>
            <a:off x="429376" y="2475837"/>
            <a:ext cx="3097091" cy="316184"/>
          </a:xfrm>
          <a:prstGeom prst="roundRect">
            <a:avLst/>
          </a:prstGeom>
          <a:gradFill>
            <a:gsLst>
              <a:gs pos="0">
                <a:srgbClr val="D1403C"/>
              </a:gs>
              <a:gs pos="100000">
                <a:srgbClr val="FF9A99"/>
              </a:gs>
            </a:gsLst>
          </a:gradFill>
          <a:ln>
            <a:solidFill>
              <a:srgbClr val="BE4B49"/>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effectLst>
                  <a:outerShdw blurRad="50800" dist="38100" dir="2700000" algn="tl" rotWithShape="0">
                    <a:srgbClr val="000000">
                      <a:alpha val="77000"/>
                    </a:srgbClr>
                  </a:outerShdw>
                </a:effectLst>
              </a:rPr>
              <a:t>Chrome Debug Protocol (</a:t>
            </a:r>
            <a:r>
              <a:rPr lang="en-US" dirty="0" err="1" smtClean="0">
                <a:effectLst>
                  <a:outerShdw blurRad="50800" dist="38100" dir="2700000" algn="tl" rotWithShape="0">
                    <a:srgbClr val="000000">
                      <a:alpha val="77000"/>
                    </a:srgbClr>
                  </a:outerShdw>
                </a:effectLst>
              </a:rPr>
              <a:t>ws</a:t>
            </a:r>
            <a:r>
              <a:rPr lang="en-US" dirty="0" smtClean="0">
                <a:effectLst>
                  <a:outerShdw blurRad="50800" dist="38100" dir="2700000" algn="tl" rotWithShape="0">
                    <a:srgbClr val="000000">
                      <a:alpha val="77000"/>
                    </a:srgbClr>
                  </a:outerShdw>
                </a:effectLst>
              </a:rPr>
              <a:t>)</a:t>
            </a:r>
            <a:endParaRPr lang="en-US" dirty="0">
              <a:effectLst>
                <a:outerShdw blurRad="50800" dist="38100" dir="2700000" algn="tl" rotWithShape="0">
                  <a:srgbClr val="000000">
                    <a:alpha val="77000"/>
                  </a:srgbClr>
                </a:outerShdw>
              </a:effectLst>
            </a:endParaRPr>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7" y="4935882"/>
            <a:ext cx="1373915" cy="15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http://t1.gstatic.com/images?q=tbn:ANd9GcSMReLS08nbNBq091ftyaeMC_KbIJNVs94rR7JwT5WWvYBxlDw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04256" y="5001018"/>
            <a:ext cx="988382" cy="153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
          <p:cNvSpPr>
            <a:spLocks noChangeArrowheads="1"/>
          </p:cNvSpPr>
          <p:nvPr/>
        </p:nvSpPr>
        <p:spPr bwMode="auto">
          <a:xfrm>
            <a:off x="2426436" y="4962011"/>
            <a:ext cx="6744342" cy="1569660"/>
          </a:xfrm>
          <a:prstGeom prst="rect">
            <a:avLst/>
          </a:prstGeom>
          <a:solidFill>
            <a:srgbClr val="FFFF00"/>
          </a:solidFill>
          <a:ln w="9525">
            <a:solidFill>
              <a:schemeClr val="bg2"/>
            </a:solidFill>
            <a:miter lim="800000"/>
            <a:headEnd/>
            <a:tailEnd/>
          </a:ln>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dirty="0" err="1">
                <a:solidFill>
                  <a:srgbClr val="FF0000"/>
                </a:solidFill>
                <a:latin typeface="Arial" panose="020B0604020202020204" pitchFamily="34" charset="0"/>
                <a:ea typeface="Adobe Gothic Std B" panose="020B0800000000000000" pitchFamily="34" charset="-128"/>
                <a:cs typeface="Arial" panose="020B0604020202020204" pitchFamily="34" charset="0"/>
              </a:rPr>
              <a:t>Inplant</a:t>
            </a:r>
            <a:r>
              <a:rPr lang="en-US" sz="36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Training / Internship</a:t>
            </a: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a:t>
            </a:r>
            <a:r>
              <a:rPr lang="en-US" sz="2000" dirty="0" err="1">
                <a:solidFill>
                  <a:srgbClr val="7030A0"/>
                </a:solidFill>
                <a:latin typeface="Arial" panose="020B0604020202020204" pitchFamily="34" charset="0"/>
                <a:ea typeface="Adobe Gothic Std B" panose="020B0800000000000000" pitchFamily="34" charset="-128"/>
                <a:cs typeface="Arial" panose="020B0604020202020204" pitchFamily="34" charset="0"/>
              </a:rPr>
              <a:t>Inplant</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sp>
        <p:nvSpPr>
          <p:cNvPr id="41" name="Footer Placeholder 3"/>
          <p:cNvSpPr>
            <a:spLocks noGrp="1"/>
          </p:cNvSpPr>
          <p:nvPr>
            <p:ph type="ftr" sz="quarter" idx="11"/>
          </p:nvPr>
        </p:nvSpPr>
        <p:spPr>
          <a:xfrm>
            <a:off x="2575332" y="6706341"/>
            <a:ext cx="5706625" cy="135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ClrTx/>
              <a:buSzTx/>
              <a:buFontTx/>
              <a:buNone/>
            </a:pPr>
            <a:r>
              <a:rPr lang="en-US" sz="1600" dirty="0">
                <a:solidFill>
                  <a:srgbClr val="FF0000"/>
                </a:solidFill>
              </a:rPr>
              <a:t>www.Kaashivinfotech.com</a:t>
            </a:r>
          </a:p>
        </p:txBody>
      </p:sp>
    </p:spTree>
    <p:extLst>
      <p:ext uri="{BB962C8B-B14F-4D97-AF65-F5344CB8AC3E}">
        <p14:creationId xmlns:p14="http://schemas.microsoft.com/office/powerpoint/2010/main" val="3529209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6" y="86857"/>
            <a:ext cx="8229600" cy="988747"/>
          </a:xfrm>
        </p:spPr>
        <p:txBody>
          <a:bodyPr>
            <a:normAutofit fontScale="90000"/>
          </a:bodyPr>
          <a:lstStyle/>
          <a:p>
            <a:r>
              <a:rPr lang="en-US" dirty="0" smtClean="0"/>
              <a:t>JavaScript I/O Libraries (for Galileo)</a:t>
            </a:r>
            <a:br>
              <a:rPr lang="en-US" dirty="0" smtClean="0"/>
            </a:br>
            <a:endParaRPr lang="en-US" dirty="0"/>
          </a:p>
        </p:txBody>
      </p:sp>
      <p:sp>
        <p:nvSpPr>
          <p:cNvPr id="3" name="Content Placeholder 2"/>
          <p:cNvSpPr>
            <a:spLocks noGrp="1"/>
          </p:cNvSpPr>
          <p:nvPr>
            <p:ph idx="1"/>
          </p:nvPr>
        </p:nvSpPr>
        <p:spPr>
          <a:xfrm>
            <a:off x="0" y="738823"/>
            <a:ext cx="8468436" cy="4024246"/>
          </a:xfrm>
        </p:spPr>
        <p:txBody>
          <a:bodyPr>
            <a:normAutofit/>
          </a:bodyPr>
          <a:lstStyle/>
          <a:p>
            <a:r>
              <a:rPr lang="en-US" sz="1600" dirty="0" err="1" smtClean="0">
                <a:solidFill>
                  <a:schemeClr val="tx1"/>
                </a:solidFill>
              </a:rPr>
              <a:t>mraa</a:t>
            </a:r>
            <a:r>
              <a:rPr lang="en-US" sz="1600" dirty="0" smtClean="0"/>
              <a:t> – open source library for Galileo/Edison used API similar to the MBED </a:t>
            </a:r>
            <a:r>
              <a:rPr lang="en-US" sz="1600" dirty="0" err="1" smtClean="0"/>
              <a:t>api</a:t>
            </a:r>
            <a:r>
              <a:rPr lang="en-US" sz="1600" dirty="0" smtClean="0"/>
              <a:t>  (Intel Developer Relations [DRD])</a:t>
            </a:r>
          </a:p>
          <a:p>
            <a:r>
              <a:rPr lang="en-US" sz="1600" dirty="0" err="1">
                <a:solidFill>
                  <a:srgbClr val="000000"/>
                </a:solidFill>
              </a:rPr>
              <a:t>i</a:t>
            </a:r>
            <a:r>
              <a:rPr lang="en-US" sz="1600" dirty="0" err="1" smtClean="0">
                <a:solidFill>
                  <a:srgbClr val="000000"/>
                </a:solidFill>
              </a:rPr>
              <a:t>o-js</a:t>
            </a:r>
            <a:r>
              <a:rPr lang="en-US" sz="1600" dirty="0" smtClean="0"/>
              <a:t>- </a:t>
            </a:r>
            <a:r>
              <a:rPr lang="en-US" sz="1600" dirty="0"/>
              <a:t>open source library for Galileo/Edison used API similar to </a:t>
            </a:r>
            <a:r>
              <a:rPr lang="en-US" sz="1600" dirty="0" smtClean="0"/>
              <a:t>the </a:t>
            </a:r>
            <a:r>
              <a:rPr lang="en-US" sz="1600" dirty="0" err="1" smtClean="0"/>
              <a:t>Arduino</a:t>
            </a:r>
            <a:r>
              <a:rPr lang="en-US" sz="1600" dirty="0" smtClean="0"/>
              <a:t> API (Intel Labs China [ILC])</a:t>
            </a:r>
          </a:p>
          <a:p>
            <a:r>
              <a:rPr lang="en-US" sz="1600" dirty="0" err="1">
                <a:solidFill>
                  <a:srgbClr val="000000"/>
                </a:solidFill>
              </a:rPr>
              <a:t>j</a:t>
            </a:r>
            <a:r>
              <a:rPr lang="en-US" sz="1600" dirty="0" err="1" smtClean="0">
                <a:solidFill>
                  <a:srgbClr val="000000"/>
                </a:solidFill>
              </a:rPr>
              <a:t>ohnny</a:t>
            </a:r>
            <a:r>
              <a:rPr lang="en-US" sz="1600" dirty="0" smtClean="0">
                <a:solidFill>
                  <a:srgbClr val="000000"/>
                </a:solidFill>
              </a:rPr>
              <a:t>-five </a:t>
            </a:r>
            <a:r>
              <a:rPr lang="en-US" sz="1600" dirty="0" smtClean="0"/>
              <a:t>– Open source I/O library with plugins for various boards including Galileo (Gen2 support in the works)</a:t>
            </a:r>
          </a:p>
          <a:p>
            <a:r>
              <a:rPr lang="en-US" sz="1600" dirty="0" smtClean="0">
                <a:solidFill>
                  <a:srgbClr val="000000"/>
                </a:solidFill>
              </a:rPr>
              <a:t>on/off </a:t>
            </a:r>
            <a:r>
              <a:rPr lang="en-US" sz="1600" dirty="0" smtClean="0"/>
              <a:t>– open source i/o library that can be used to manipulate ‘raw’ GPIO/PWM via </a:t>
            </a:r>
            <a:r>
              <a:rPr lang="en-US" sz="1600" dirty="0" err="1" smtClean="0"/>
              <a:t>sysfs</a:t>
            </a:r>
            <a:r>
              <a:rPr lang="en-US" sz="1600" dirty="0" smtClean="0"/>
              <a:t> interface</a:t>
            </a:r>
          </a:p>
          <a:p>
            <a:r>
              <a:rPr lang="en-US" sz="1600" dirty="0" smtClean="0">
                <a:solidFill>
                  <a:srgbClr val="000000"/>
                </a:solidFill>
              </a:rPr>
              <a:t>i2c</a:t>
            </a:r>
            <a:r>
              <a:rPr lang="en-US" sz="1600" dirty="0" smtClean="0"/>
              <a:t> – </a:t>
            </a:r>
            <a:r>
              <a:rPr lang="en-US" sz="1600" dirty="0" err="1" smtClean="0"/>
              <a:t>node.js</a:t>
            </a:r>
            <a:r>
              <a:rPr lang="en-US" sz="1600" dirty="0" smtClean="0"/>
              <a:t> i2c library (uses </a:t>
            </a:r>
            <a:r>
              <a:rPr lang="en-US" sz="1600" dirty="0" err="1" smtClean="0"/>
              <a:t>sysfs</a:t>
            </a:r>
            <a:r>
              <a:rPr lang="en-US" sz="1600" dirty="0" smtClean="0"/>
              <a:t>)</a:t>
            </a:r>
          </a:p>
          <a:p>
            <a:endParaRPr lang="en-US" sz="1600" dirty="0"/>
          </a:p>
          <a:p>
            <a:r>
              <a:rPr lang="en-US" sz="1600" dirty="0" smtClean="0"/>
              <a:t>+More: Lots of </a:t>
            </a:r>
            <a:r>
              <a:rPr lang="en-US" sz="1600" dirty="0" err="1" smtClean="0"/>
              <a:t>node.js</a:t>
            </a:r>
            <a:r>
              <a:rPr lang="en-US" sz="1600" dirty="0" smtClean="0"/>
              <a:t> modules for various hardware, etc.</a:t>
            </a:r>
            <a:endParaRPr lang="en-US" sz="1600"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7" y="4935882"/>
            <a:ext cx="1373915" cy="15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404256" y="5001018"/>
            <a:ext cx="988382" cy="153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426436" y="4962011"/>
            <a:ext cx="6744342" cy="1569660"/>
          </a:xfrm>
          <a:prstGeom prst="rect">
            <a:avLst/>
          </a:prstGeom>
          <a:solidFill>
            <a:srgbClr val="FFFF00"/>
          </a:solidFill>
          <a:ln w="9525">
            <a:solidFill>
              <a:schemeClr val="bg2"/>
            </a:solidFill>
            <a:miter lim="800000"/>
            <a:headEnd/>
            <a:tailEnd/>
          </a:ln>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dirty="0" err="1">
                <a:solidFill>
                  <a:srgbClr val="FF0000"/>
                </a:solidFill>
                <a:latin typeface="Arial" panose="020B0604020202020204" pitchFamily="34" charset="0"/>
                <a:ea typeface="Adobe Gothic Std B" panose="020B0800000000000000" pitchFamily="34" charset="-128"/>
                <a:cs typeface="Arial" panose="020B0604020202020204" pitchFamily="34" charset="0"/>
              </a:rPr>
              <a:t>Inplant</a:t>
            </a:r>
            <a:r>
              <a:rPr lang="en-US" sz="36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Training / Internship</a:t>
            </a: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a:t>
            </a:r>
            <a:r>
              <a:rPr lang="en-US" sz="2000" dirty="0" err="1">
                <a:solidFill>
                  <a:srgbClr val="7030A0"/>
                </a:solidFill>
                <a:latin typeface="Arial" panose="020B0604020202020204" pitchFamily="34" charset="0"/>
                <a:ea typeface="Adobe Gothic Std B" panose="020B0800000000000000" pitchFamily="34" charset="-128"/>
                <a:cs typeface="Arial" panose="020B0604020202020204" pitchFamily="34" charset="0"/>
              </a:rPr>
              <a:t>Inplant</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sp>
        <p:nvSpPr>
          <p:cNvPr id="8" name="Footer Placeholder 3"/>
          <p:cNvSpPr>
            <a:spLocks noGrp="1"/>
          </p:cNvSpPr>
          <p:nvPr>
            <p:ph type="ftr" sz="quarter" idx="11"/>
          </p:nvPr>
        </p:nvSpPr>
        <p:spPr>
          <a:xfrm>
            <a:off x="2575332" y="6706341"/>
            <a:ext cx="5706625" cy="135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ClrTx/>
              <a:buSzTx/>
              <a:buFontTx/>
              <a:buNone/>
            </a:pPr>
            <a:r>
              <a:rPr lang="en-US" sz="1600" dirty="0">
                <a:solidFill>
                  <a:srgbClr val="FF0000"/>
                </a:solidFill>
              </a:rPr>
              <a:t>www.Kaashivinfotech.com</a:t>
            </a:r>
          </a:p>
        </p:txBody>
      </p:sp>
    </p:spTree>
    <p:extLst>
      <p:ext uri="{BB962C8B-B14F-4D97-AF65-F5344CB8AC3E}">
        <p14:creationId xmlns:p14="http://schemas.microsoft.com/office/powerpoint/2010/main" val="355080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5" y="135924"/>
            <a:ext cx="8229600" cy="988747"/>
          </a:xfrm>
        </p:spPr>
        <p:txBody>
          <a:bodyPr/>
          <a:lstStyle/>
          <a:p>
            <a:r>
              <a:rPr lang="en-US" dirty="0" smtClean="0"/>
              <a:t>DEMO</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7</a:t>
            </a:fld>
            <a:endParaRPr lang="en-US"/>
          </a:p>
        </p:txBody>
      </p:sp>
      <p:pic>
        <p:nvPicPr>
          <p:cNvPr id="3" name="Picture 2" descr="Screenshot_2014-07-07-09-04-44.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4148" y="808922"/>
            <a:ext cx="2361063" cy="3479952"/>
          </a:xfrm>
          <a:prstGeom prst="rect">
            <a:avLst/>
          </a:prstGeom>
        </p:spPr>
      </p:pic>
      <p:sp>
        <p:nvSpPr>
          <p:cNvPr id="5" name="TextBox 4"/>
          <p:cNvSpPr txBox="1"/>
          <p:nvPr/>
        </p:nvSpPr>
        <p:spPr>
          <a:xfrm>
            <a:off x="3985146" y="0"/>
            <a:ext cx="5020806" cy="5016758"/>
          </a:xfrm>
          <a:prstGeom prst="rect">
            <a:avLst/>
          </a:prstGeom>
          <a:noFill/>
        </p:spPr>
        <p:txBody>
          <a:bodyPr wrap="square" rtlCol="0">
            <a:spAutoFit/>
          </a:bodyPr>
          <a:lstStyle/>
          <a:p>
            <a:r>
              <a:rPr lang="en-US" sz="3600" dirty="0" smtClean="0">
                <a:solidFill>
                  <a:schemeClr val="tx2"/>
                </a:solidFill>
                <a:latin typeface="Neo Sans Intel"/>
                <a:cs typeface="Neo Sans Intel"/>
              </a:rPr>
              <a:t>RGB Lighting DEMO</a:t>
            </a:r>
          </a:p>
          <a:p>
            <a:endParaRPr lang="en-US" sz="2400" dirty="0">
              <a:solidFill>
                <a:schemeClr val="tx2"/>
              </a:solidFill>
              <a:latin typeface="Neo Sans Intel"/>
              <a:cs typeface="Neo Sans Intel"/>
            </a:endParaRPr>
          </a:p>
          <a:p>
            <a:r>
              <a:rPr lang="en-US" sz="2000" dirty="0" err="1" smtClean="0">
                <a:solidFill>
                  <a:schemeClr val="tx2"/>
                </a:solidFill>
                <a:latin typeface="Neo Sans Intel"/>
                <a:cs typeface="Neo Sans Intel"/>
              </a:rPr>
              <a:t>IoT</a:t>
            </a:r>
            <a:r>
              <a:rPr lang="en-US" sz="2000" dirty="0" smtClean="0">
                <a:solidFill>
                  <a:schemeClr val="tx2"/>
                </a:solidFill>
                <a:latin typeface="Neo Sans Intel"/>
                <a:cs typeface="Neo Sans Intel"/>
              </a:rPr>
              <a:t> Device (Galileo):</a:t>
            </a:r>
          </a:p>
          <a:p>
            <a:r>
              <a:rPr lang="en-US" sz="2000" dirty="0" smtClean="0">
                <a:solidFill>
                  <a:schemeClr val="tx2"/>
                </a:solidFill>
                <a:latin typeface="Neo Sans Intel"/>
                <a:cs typeface="Neo Sans Intel"/>
              </a:rPr>
              <a:t>- </a:t>
            </a:r>
            <a:r>
              <a:rPr lang="en-US" sz="2000" dirty="0" err="1" smtClean="0">
                <a:solidFill>
                  <a:schemeClr val="tx2"/>
                </a:solidFill>
                <a:latin typeface="Neo Sans Intel"/>
                <a:cs typeface="Neo Sans Intel"/>
              </a:rPr>
              <a:t>Pwm</a:t>
            </a:r>
            <a:r>
              <a:rPr lang="en-US" sz="2000" dirty="0" smtClean="0">
                <a:solidFill>
                  <a:schemeClr val="tx2"/>
                </a:solidFill>
                <a:latin typeface="Neo Sans Intel"/>
                <a:cs typeface="Neo Sans Intel"/>
              </a:rPr>
              <a:t> Led Controller on i2c bus</a:t>
            </a:r>
          </a:p>
          <a:p>
            <a:r>
              <a:rPr lang="en-US" sz="2000" dirty="0" smtClean="0">
                <a:solidFill>
                  <a:schemeClr val="tx2"/>
                </a:solidFill>
                <a:latin typeface="Neo Sans Intel"/>
                <a:cs typeface="Neo Sans Intel"/>
              </a:rPr>
              <a:t>- RGB Led</a:t>
            </a:r>
          </a:p>
          <a:p>
            <a:r>
              <a:rPr lang="en-US" sz="2000" dirty="0" smtClean="0">
                <a:solidFill>
                  <a:schemeClr val="tx2"/>
                </a:solidFill>
                <a:latin typeface="Neo Sans Intel"/>
                <a:cs typeface="Neo Sans Intel"/>
              </a:rPr>
              <a:t>- </a:t>
            </a:r>
            <a:r>
              <a:rPr lang="en-US" sz="2000" dirty="0" err="1" smtClean="0">
                <a:solidFill>
                  <a:schemeClr val="tx2"/>
                </a:solidFill>
                <a:latin typeface="Neo Sans Intel"/>
                <a:cs typeface="Neo Sans Intel"/>
              </a:rPr>
              <a:t>Node.js</a:t>
            </a:r>
            <a:r>
              <a:rPr lang="en-US" sz="2000" dirty="0" smtClean="0">
                <a:solidFill>
                  <a:schemeClr val="tx2"/>
                </a:solidFill>
                <a:latin typeface="Neo Sans Intel"/>
                <a:cs typeface="Neo Sans Intel"/>
              </a:rPr>
              <a:t> w/ </a:t>
            </a:r>
            <a:r>
              <a:rPr lang="en-US" sz="2000" dirty="0" err="1" smtClean="0">
                <a:solidFill>
                  <a:schemeClr val="tx2"/>
                </a:solidFill>
                <a:latin typeface="Neo Sans Intel"/>
                <a:cs typeface="Neo Sans Intel"/>
              </a:rPr>
              <a:t>Socket.io</a:t>
            </a:r>
            <a:r>
              <a:rPr lang="en-US" sz="2000" dirty="0" smtClean="0">
                <a:solidFill>
                  <a:schemeClr val="tx2"/>
                </a:solidFill>
                <a:latin typeface="Neo Sans Intel"/>
                <a:cs typeface="Neo Sans Intel"/>
              </a:rPr>
              <a:t> server</a:t>
            </a:r>
          </a:p>
          <a:p>
            <a:endParaRPr lang="en-US" sz="2000" dirty="0">
              <a:solidFill>
                <a:schemeClr val="tx2"/>
              </a:solidFill>
              <a:latin typeface="Neo Sans Intel"/>
              <a:cs typeface="Neo Sans Intel"/>
            </a:endParaRPr>
          </a:p>
          <a:p>
            <a:endParaRPr lang="en-US" sz="2000" dirty="0" smtClean="0">
              <a:solidFill>
                <a:schemeClr val="tx2"/>
              </a:solidFill>
              <a:latin typeface="Neo Sans Intel"/>
              <a:cs typeface="Neo Sans Intel"/>
            </a:endParaRPr>
          </a:p>
          <a:p>
            <a:r>
              <a:rPr lang="en-US" sz="2000" dirty="0" smtClean="0">
                <a:solidFill>
                  <a:schemeClr val="tx2"/>
                </a:solidFill>
                <a:latin typeface="Neo Sans Intel"/>
                <a:cs typeface="Neo Sans Intel"/>
              </a:rPr>
              <a:t>HTML5 App (Lenovo K900):</a:t>
            </a:r>
          </a:p>
          <a:p>
            <a:pPr marL="342900" indent="-342900">
              <a:buFontTx/>
              <a:buChar char="-"/>
            </a:pPr>
            <a:r>
              <a:rPr lang="en-US" sz="2000" dirty="0" err="1" smtClean="0">
                <a:solidFill>
                  <a:schemeClr val="tx2"/>
                </a:solidFill>
                <a:latin typeface="Neo Sans Intel"/>
                <a:cs typeface="Neo Sans Intel"/>
              </a:rPr>
              <a:t>Socket.io</a:t>
            </a:r>
            <a:r>
              <a:rPr lang="en-US" sz="2000" dirty="0">
                <a:solidFill>
                  <a:schemeClr val="tx2"/>
                </a:solidFill>
                <a:latin typeface="Neo Sans Intel"/>
                <a:cs typeface="Neo Sans Intel"/>
              </a:rPr>
              <a:t> </a:t>
            </a:r>
            <a:r>
              <a:rPr lang="en-US" sz="2000" dirty="0" smtClean="0">
                <a:solidFill>
                  <a:schemeClr val="tx2"/>
                </a:solidFill>
                <a:latin typeface="Neo Sans Intel"/>
                <a:cs typeface="Neo Sans Intel"/>
              </a:rPr>
              <a:t>connection to </a:t>
            </a:r>
            <a:r>
              <a:rPr lang="en-US" sz="2000" dirty="0" err="1" smtClean="0">
                <a:solidFill>
                  <a:schemeClr val="tx2"/>
                </a:solidFill>
                <a:latin typeface="Neo Sans Intel"/>
                <a:cs typeface="Neo Sans Intel"/>
              </a:rPr>
              <a:t>IoT</a:t>
            </a:r>
            <a:r>
              <a:rPr lang="en-US" sz="2000" dirty="0" smtClean="0">
                <a:solidFill>
                  <a:schemeClr val="tx2"/>
                </a:solidFill>
                <a:latin typeface="Neo Sans Intel"/>
                <a:cs typeface="Neo Sans Intel"/>
              </a:rPr>
              <a:t> device</a:t>
            </a:r>
          </a:p>
          <a:p>
            <a:pPr marL="342900" indent="-342900">
              <a:buFontTx/>
              <a:buChar char="-"/>
            </a:pPr>
            <a:r>
              <a:rPr lang="en-US" sz="2000" dirty="0" smtClean="0">
                <a:solidFill>
                  <a:schemeClr val="tx2"/>
                </a:solidFill>
                <a:latin typeface="Neo Sans Intel"/>
                <a:cs typeface="Neo Sans Intel"/>
              </a:rPr>
              <a:t>Change lighting color</a:t>
            </a:r>
            <a:endParaRPr lang="en-US" sz="2000" dirty="0">
              <a:solidFill>
                <a:schemeClr val="tx2"/>
              </a:solidFill>
              <a:latin typeface="Neo Sans Intel"/>
              <a:cs typeface="Neo Sans Intel"/>
            </a:endParaRPr>
          </a:p>
          <a:p>
            <a:pPr marL="342900" indent="-342900">
              <a:buFontTx/>
              <a:buChar char="-"/>
            </a:pPr>
            <a:r>
              <a:rPr lang="en-US" sz="2000" dirty="0" smtClean="0">
                <a:solidFill>
                  <a:schemeClr val="tx2"/>
                </a:solidFill>
                <a:latin typeface="Neo Sans Intel"/>
                <a:cs typeface="Neo Sans Intel"/>
              </a:rPr>
              <a:t>Cordova App</a:t>
            </a:r>
          </a:p>
          <a:p>
            <a:pPr marL="342900" indent="-342900">
              <a:buFontTx/>
              <a:buChar char="-"/>
            </a:pPr>
            <a:endParaRPr lang="en-US" sz="2000" dirty="0" smtClean="0">
              <a:solidFill>
                <a:schemeClr val="tx2"/>
              </a:solidFill>
              <a:latin typeface="Neo Sans Intel"/>
              <a:cs typeface="Neo Sans Intel"/>
            </a:endParaRPr>
          </a:p>
          <a:p>
            <a:pPr marL="342900" indent="-342900">
              <a:buFontTx/>
              <a:buChar char="-"/>
            </a:pPr>
            <a:endParaRPr lang="en-US" sz="2000" dirty="0">
              <a:solidFill>
                <a:schemeClr val="tx2"/>
              </a:solidFill>
              <a:latin typeface="Neo Sans Intel"/>
              <a:cs typeface="Neo Sans Intel"/>
            </a:endParaRPr>
          </a:p>
          <a:p>
            <a:r>
              <a:rPr lang="en-US" sz="2000" dirty="0" smtClean="0">
                <a:solidFill>
                  <a:schemeClr val="tx2"/>
                </a:solidFill>
                <a:latin typeface="Neo Sans Intel"/>
                <a:cs typeface="Neo Sans Intel"/>
              </a:rPr>
              <a:t>Both made with Intel XDK!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7" y="4935882"/>
            <a:ext cx="1373915" cy="15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404256" y="5001018"/>
            <a:ext cx="988382" cy="153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2426436" y="4962011"/>
            <a:ext cx="6744342" cy="1569660"/>
          </a:xfrm>
          <a:prstGeom prst="rect">
            <a:avLst/>
          </a:prstGeom>
          <a:solidFill>
            <a:srgbClr val="FFFF00"/>
          </a:solidFill>
          <a:ln w="9525">
            <a:solidFill>
              <a:schemeClr val="bg2"/>
            </a:solidFill>
            <a:miter lim="800000"/>
            <a:headEnd/>
            <a:tailEnd/>
          </a:ln>
        </p:spPr>
        <p:txBody>
          <a:bodyPr wrap="square">
            <a:spAutoFit/>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dirty="0" err="1">
                <a:solidFill>
                  <a:srgbClr val="FF0000"/>
                </a:solidFill>
                <a:latin typeface="Arial" panose="020B0604020202020204" pitchFamily="34" charset="0"/>
                <a:ea typeface="Adobe Gothic Std B" panose="020B0800000000000000" pitchFamily="34" charset="-128"/>
                <a:cs typeface="Arial" panose="020B0604020202020204" pitchFamily="34" charset="0"/>
              </a:rPr>
              <a:t>Inplant</a:t>
            </a:r>
            <a:r>
              <a:rPr lang="en-US" sz="36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Training / Internship</a:t>
            </a:r>
            <a:r>
              <a:rPr lang="en-US" sz="2000" dirty="0">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a:t>
            </a:r>
            <a:r>
              <a:rPr lang="en-US" sz="2000" dirty="0" err="1">
                <a:solidFill>
                  <a:srgbClr val="7030A0"/>
                </a:solidFill>
                <a:latin typeface="Arial" panose="020B0604020202020204" pitchFamily="34" charset="0"/>
                <a:ea typeface="Adobe Gothic Std B" panose="020B0800000000000000" pitchFamily="34" charset="-128"/>
                <a:cs typeface="Arial" panose="020B0604020202020204" pitchFamily="34" charset="0"/>
              </a:rPr>
              <a:t>Inplant</a:t>
            </a:r>
            <a:r>
              <a:rPr lang="en-US" sz="2000" dirty="0">
                <a:solidFill>
                  <a:srgbClr val="7030A0"/>
                </a:solidFill>
                <a:latin typeface="Arial" panose="020B0604020202020204" pitchFamily="34" charset="0"/>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sp>
        <p:nvSpPr>
          <p:cNvPr id="9" name="Footer Placeholder 3"/>
          <p:cNvSpPr>
            <a:spLocks noGrp="1"/>
          </p:cNvSpPr>
          <p:nvPr>
            <p:ph type="ftr" sz="quarter" idx="11"/>
          </p:nvPr>
        </p:nvSpPr>
        <p:spPr>
          <a:xfrm>
            <a:off x="2575332" y="6706341"/>
            <a:ext cx="5706625" cy="135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ClrTx/>
              <a:buSzTx/>
              <a:buFontTx/>
              <a:buNone/>
            </a:pPr>
            <a:r>
              <a:rPr lang="en-US" sz="1600" dirty="0">
                <a:solidFill>
                  <a:srgbClr val="FF0000"/>
                </a:solidFill>
              </a:rPr>
              <a:t>www.Kaashivinfotech.com</a:t>
            </a:r>
          </a:p>
        </p:txBody>
      </p:sp>
    </p:spTree>
    <p:extLst>
      <p:ext uri="{BB962C8B-B14F-4D97-AF65-F5344CB8AC3E}">
        <p14:creationId xmlns:p14="http://schemas.microsoft.com/office/powerpoint/2010/main" val="11947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3560693"/>
            <a:ext cx="1895302" cy="32973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504931" y="897978"/>
            <a:ext cx="7392345" cy="4062651"/>
          </a:xfrm>
          <a:prstGeom prst="rect">
            <a:avLst/>
          </a:prstGeom>
        </p:spPr>
        <p:txBody>
          <a:bodyPr wrap="none">
            <a:spAutoFit/>
          </a:bodyPr>
          <a:lstStyle/>
          <a:p>
            <a:pPr algn="ctr" eaLnBrk="1" hangingPunct="1">
              <a:defRPr/>
            </a:pPr>
            <a:r>
              <a:rPr lang="en-US" sz="7200" b="1" dirty="0">
                <a:ln w="22225">
                  <a:solidFill>
                    <a:schemeClr val="tx1"/>
                  </a:solidFill>
                  <a:prstDash val="solid"/>
                </a:ln>
              </a:rPr>
              <a:t>Contact Number</a:t>
            </a:r>
          </a:p>
          <a:p>
            <a:pPr algn="ctr" eaLnBrk="1" hangingPunct="1">
              <a:defRPr/>
            </a:pPr>
            <a:endParaRPr lang="en-US" sz="6600" b="1" dirty="0">
              <a:ln w="22225">
                <a:solidFill>
                  <a:schemeClr val="tx1"/>
                </a:solidFill>
                <a:prstDash val="solid"/>
              </a:ln>
              <a:solidFill>
                <a:schemeClr val="bg1"/>
              </a:solidFill>
            </a:endParaRPr>
          </a:p>
          <a:p>
            <a:pPr algn="ctr" eaLnBrk="1" hangingPunct="1">
              <a:defRPr/>
            </a:pPr>
            <a:r>
              <a:rPr lang="en-US" sz="4000" b="1" dirty="0" err="1">
                <a:ln w="22225">
                  <a:solidFill>
                    <a:schemeClr val="tx1"/>
                  </a:solidFill>
                  <a:prstDash val="solid"/>
                </a:ln>
                <a:solidFill>
                  <a:sysClr val="windowText" lastClr="000000"/>
                </a:solidFill>
              </a:rPr>
              <a:t>Venkat</a:t>
            </a:r>
            <a:r>
              <a:rPr lang="en-US" sz="4000" b="1" dirty="0">
                <a:ln w="22225">
                  <a:solidFill>
                    <a:schemeClr val="tx1"/>
                  </a:solidFill>
                  <a:prstDash val="solid"/>
                </a:ln>
                <a:solidFill>
                  <a:sysClr val="windowText" lastClr="000000"/>
                </a:solidFill>
              </a:rPr>
              <a:t> - 766 766 2428</a:t>
            </a:r>
          </a:p>
          <a:p>
            <a:pPr algn="ctr" eaLnBrk="1" hangingPunct="1">
              <a:defRPr/>
            </a:pPr>
            <a:r>
              <a:rPr lang="en-US" sz="4000" b="1" dirty="0">
                <a:ln w="22225">
                  <a:solidFill>
                    <a:schemeClr val="tx1"/>
                  </a:solidFill>
                  <a:prstDash val="solid"/>
                </a:ln>
                <a:solidFill>
                  <a:sysClr val="windowText" lastClr="000000"/>
                </a:solidFill>
              </a:rPr>
              <a:t>Email – kaashiv.info@gmail.com</a:t>
            </a:r>
          </a:p>
          <a:p>
            <a:pPr algn="ctr" eaLnBrk="1" hangingPunct="1">
              <a:defRPr/>
            </a:pPr>
            <a:r>
              <a:rPr lang="en-US" sz="4000" b="1" dirty="0">
                <a:ln w="22225">
                  <a:solidFill>
                    <a:schemeClr val="tx1"/>
                  </a:solidFill>
                  <a:prstDash val="solid"/>
                </a:ln>
                <a:solidFill>
                  <a:sysClr val="windowText" lastClr="000000"/>
                </a:solidFill>
              </a:rPr>
              <a:t>Priyanka - 72994 88034</a:t>
            </a:r>
            <a:endParaRPr lang="en-US" sz="4000" b="1" dirty="0">
              <a:ln w="22225">
                <a:solidFill>
                  <a:schemeClr val="tx1"/>
                </a:solidFill>
                <a:prstDash val="solid"/>
              </a:ln>
              <a:solidFill>
                <a:sysClr val="windowText" lastClr="000000"/>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255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47738" y="12700"/>
            <a:ext cx="1670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640013" y="12700"/>
            <a:ext cx="5365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a:spLocks noGrp="1"/>
          </p:cNvSpPr>
          <p:nvPr>
            <p:ph type="ftr" sz="quarter" idx="11"/>
          </p:nvPr>
        </p:nvSpPr>
        <p:spPr>
          <a:xfrm>
            <a:off x="3176588" y="6503525"/>
            <a:ext cx="5706625" cy="135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ClrTx/>
              <a:buSzTx/>
              <a:buFontTx/>
              <a:buNone/>
            </a:pPr>
            <a:r>
              <a:rPr lang="en-US" sz="1800" dirty="0">
                <a:solidFill>
                  <a:srgbClr val="FF0000"/>
                </a:solidFill>
              </a:rPr>
              <a:t>www.Kaashivinfotech.com</a:t>
            </a:r>
          </a:p>
        </p:txBody>
      </p:sp>
    </p:spTree>
    <p:extLst>
      <p:ext uri="{BB962C8B-B14F-4D97-AF65-F5344CB8AC3E}">
        <p14:creationId xmlns:p14="http://schemas.microsoft.com/office/powerpoint/2010/main" val="36373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9</a:t>
            </a:fld>
            <a:endParaRPr lang="en-US"/>
          </a:p>
        </p:txBody>
      </p:sp>
      <p:sp>
        <p:nvSpPr>
          <p:cNvPr id="3" name="TextBox 1"/>
          <p:cNvSpPr txBox="1">
            <a:spLocks noChangeArrowheads="1"/>
          </p:cNvSpPr>
          <p:nvPr/>
        </p:nvSpPr>
        <p:spPr bwMode="auto">
          <a:xfrm>
            <a:off x="-1905000" y="914400"/>
            <a:ext cx="13620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sz="9600" b="1">
                <a:solidFill>
                  <a:srgbClr val="FF0000"/>
                </a:solidFill>
              </a:rPr>
              <a:t>Thank you</a:t>
            </a:r>
          </a:p>
        </p:txBody>
      </p:sp>
      <p:sp>
        <p:nvSpPr>
          <p:cNvPr id="4" name="Rectangle 3"/>
          <p:cNvSpPr>
            <a:spLocks noChangeArrowheads="1"/>
          </p:cNvSpPr>
          <p:nvPr/>
        </p:nvSpPr>
        <p:spPr bwMode="auto">
          <a:xfrm>
            <a:off x="2447925" y="4862513"/>
            <a:ext cx="6696075" cy="1592262"/>
          </a:xfrm>
          <a:prstGeom prst="rect">
            <a:avLst/>
          </a:prstGeom>
          <a:solidFill>
            <a:srgbClr val="FFFF00"/>
          </a:solidFill>
          <a:ln w="9525">
            <a:solidFill>
              <a:schemeClr val="bg2"/>
            </a:solidFill>
            <a:miter lim="800000"/>
            <a:headEnd/>
            <a:tailEnd/>
          </a:ln>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r>
              <a:rPr lang="en-US">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a:solidFill>
                  <a:srgbClr val="FF0000"/>
                </a:solidFill>
                <a:latin typeface="Arial" panose="020B0604020202020204" pitchFamily="34" charset="0"/>
                <a:ea typeface="Adobe Gothic Std B" panose="020B0800000000000000" pitchFamily="34" charset="-128"/>
                <a:cs typeface="Arial" panose="020B0604020202020204" pitchFamily="34" charset="0"/>
              </a:rPr>
              <a:t>Inplant Training / Internship</a:t>
            </a:r>
            <a:r>
              <a:rPr lang="en-US">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1493838"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524000" y="4960938"/>
            <a:ext cx="89376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971800" y="6454775"/>
            <a:ext cx="291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solidFill>
                  <a:srgbClr val="FF0000"/>
                </a:solidFill>
              </a:rPr>
              <a:t>www.kaashivinfotech.com</a:t>
            </a:r>
          </a:p>
        </p:txBody>
      </p:sp>
    </p:spTree>
    <p:extLst>
      <p:ext uri="{BB962C8B-B14F-4D97-AF65-F5344CB8AC3E}">
        <p14:creationId xmlns:p14="http://schemas.microsoft.com/office/powerpoint/2010/main" val="2854019948"/>
      </p:ext>
    </p:extLst>
  </p:cSld>
  <p:clrMapOvr>
    <a:masterClrMapping/>
  </p:clrMapOvr>
</p:sld>
</file>

<file path=ppt/theme/theme1.xml><?xml version="1.0" encoding="utf-8"?>
<a:theme xmlns:a="http://schemas.openxmlformats.org/drawingml/2006/main" name="intel_PPT_LgtTmplt_NEO_v10 (2)">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012_corporate_white">
  <a:themeElements>
    <a:clrScheme name="Wind_River_Corporate_Template_2010 1">
      <a:dk1>
        <a:srgbClr val="000000"/>
      </a:dk1>
      <a:lt1>
        <a:srgbClr val="FFFFFF"/>
      </a:lt1>
      <a:dk2>
        <a:srgbClr val="3F6379"/>
      </a:dk2>
      <a:lt2>
        <a:srgbClr val="C0C0C0"/>
      </a:lt2>
      <a:accent1>
        <a:srgbClr val="FFCC33"/>
      </a:accent1>
      <a:accent2>
        <a:srgbClr val="CC0000"/>
      </a:accent2>
      <a:accent3>
        <a:srgbClr val="FFFFFF"/>
      </a:accent3>
      <a:accent4>
        <a:srgbClr val="000000"/>
      </a:accent4>
      <a:accent5>
        <a:srgbClr val="FFE2AD"/>
      </a:accent5>
      <a:accent6>
        <a:srgbClr val="B90000"/>
      </a:accent6>
      <a:hlink>
        <a:srgbClr val="297065"/>
      </a:hlink>
      <a:folHlink>
        <a:srgbClr val="80613F"/>
      </a:folHlink>
    </a:clrScheme>
    <a:fontScheme name="Wind_River_Corporate_Template_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nd_River_Corporate_Template_2010 1">
        <a:dk1>
          <a:srgbClr val="000000"/>
        </a:dk1>
        <a:lt1>
          <a:srgbClr val="FFFFFF"/>
        </a:lt1>
        <a:dk2>
          <a:srgbClr val="3F6379"/>
        </a:dk2>
        <a:lt2>
          <a:srgbClr val="C0C0C0"/>
        </a:lt2>
        <a:accent1>
          <a:srgbClr val="FFCC33"/>
        </a:accent1>
        <a:accent2>
          <a:srgbClr val="CC0000"/>
        </a:accent2>
        <a:accent3>
          <a:srgbClr val="FFFFFF"/>
        </a:accent3>
        <a:accent4>
          <a:srgbClr val="000000"/>
        </a:accent4>
        <a:accent5>
          <a:srgbClr val="FFE2AD"/>
        </a:accent5>
        <a:accent6>
          <a:srgbClr val="B90000"/>
        </a:accent6>
        <a:hlink>
          <a:srgbClr val="297065"/>
        </a:hlink>
        <a:folHlink>
          <a:srgbClr val="80613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Wind River Corp Template_Light">
  <a:themeElements>
    <a:clrScheme name="Wind River">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297065"/>
      </a:hlink>
      <a:folHlink>
        <a:srgbClr val="80613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a:noFill/>
        </a:ln>
        <a:effectLst>
          <a:outerShdw blurRad="50800" dist="38100" dir="5400000" algn="t" rotWithShape="0">
            <a:srgbClr val="808080">
              <a:alpha val="39999"/>
            </a:srgbClr>
          </a:outerShdw>
        </a:effectLst>
        <a:extLst/>
      </a:spPr>
      <a:bodyPr wrap="square" rtlCol="0" anchor="ctr"/>
      <a:lstStyle>
        <a:defPPr algn="ctr" defTabSz="914400">
          <a:lnSpc>
            <a:spcPct val="90000"/>
          </a:lnSpc>
          <a:defRPr b="1">
            <a:solidFill>
              <a:schemeClr val="bg1"/>
            </a:solidFill>
            <a:latin typeface="+mn-lt"/>
            <a:ea typeface="ＭＳ Ｐゴシック" charset="0"/>
            <a:cs typeface="ＭＳ Ｐゴシック" charset="0"/>
          </a:defRPr>
        </a:defPPr>
      </a:lstStyle>
    </a:spDef>
    <a:lnDef>
      <a:spPr bwMode="auto">
        <a:solidFill>
          <a:schemeClr val="accent2"/>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nSpc>
            <a:spcPct val="90000"/>
          </a:lnSpc>
          <a:spcBef>
            <a:spcPts val="600"/>
          </a:spcBef>
          <a:buClr>
            <a:schemeClr val="bg2"/>
          </a:buClr>
          <a:defRPr dirty="0" err="1" smtClean="0">
            <a:latin typeface="+mn-lt"/>
          </a:defRPr>
        </a:defPPr>
      </a:lstStyle>
    </a:txDef>
  </a:objectDefaults>
  <a:extraClrSchemeLst>
    <a:extraClrScheme>
      <a:clrScheme name="Wind River">
        <a:dk1>
          <a:srgbClr val="5F5F5F"/>
        </a:dk1>
        <a:lt1>
          <a:srgbClr val="FFFFFF"/>
        </a:lt1>
        <a:dk2>
          <a:srgbClr val="000000"/>
        </a:dk2>
        <a:lt2>
          <a:srgbClr val="336699"/>
        </a:lt2>
        <a:accent1>
          <a:srgbClr val="CC0000"/>
        </a:accent1>
        <a:accent2>
          <a:srgbClr val="FFCC33"/>
        </a:accent2>
        <a:accent3>
          <a:srgbClr val="336666"/>
        </a:accent3>
        <a:accent4>
          <a:srgbClr val="CC9966"/>
        </a:accent4>
        <a:accent5>
          <a:srgbClr val="80613F"/>
        </a:accent5>
        <a:accent6>
          <a:srgbClr val="3D7F3F"/>
        </a:accent6>
        <a:hlink>
          <a:srgbClr val="297065"/>
        </a:hlink>
        <a:folHlink>
          <a:srgbClr val="80613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Intel_LTtemplate_121410">
  <a:themeElements>
    <a:clrScheme name="Intel Pallete">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Custom 1">
      <a:majorFont>
        <a:latin typeface="Neo Sans Intel Medium"/>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Master Vers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inteltemplate2007-16x9">
  <a:themeElements>
    <a:clrScheme name="Custom 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FFDA00"/>
      </a:hlink>
      <a:folHlink>
        <a:srgbClr val="FFFF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inteltemplate2007-16x9">
  <a:themeElements>
    <a:clrScheme name="Custom 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FFDA00"/>
      </a:hlink>
      <a:folHlink>
        <a:srgbClr val="FFFF00"/>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Master Vers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Intel_LTtemplate_121410">
  <a:themeElements>
    <a:clrScheme name="Intel Pallete">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Custom 1">
      <a:majorFont>
        <a:latin typeface="Neo Sans Intel Medium"/>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Intel_Presentation Template_4x3_Aug2013">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Intel">
      <a:majorFont>
        <a:latin typeface="Neo Sans Intel Light"/>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theme>
</file>

<file path=ppt/theme/theme19.xml><?xml version="1.0" encoding="utf-8"?>
<a:theme xmlns:a="http://schemas.openxmlformats.org/drawingml/2006/main" name="5_Master Vers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11 chip lite">
  <a:themeElements>
    <a:clrScheme name="Custom 43">
      <a:dk1>
        <a:srgbClr val="061922"/>
      </a:dk1>
      <a:lt1>
        <a:srgbClr val="FFFFFF"/>
      </a:lt1>
      <a:dk2>
        <a:srgbClr val="484A4C"/>
      </a:dk2>
      <a:lt2>
        <a:srgbClr val="B4BABD"/>
      </a:lt2>
      <a:accent1>
        <a:srgbClr val="0071C5"/>
      </a:accent1>
      <a:accent2>
        <a:srgbClr val="00AEEF"/>
      </a:accent2>
      <a:accent3>
        <a:srgbClr val="004280"/>
      </a:accent3>
      <a:accent4>
        <a:srgbClr val="FFDA00"/>
      </a:accent4>
      <a:accent5>
        <a:srgbClr val="A6CE39"/>
      </a:accent5>
      <a:accent6>
        <a:srgbClr val="FDB813"/>
      </a:accent6>
      <a:hlink>
        <a:srgbClr val="004280"/>
      </a:hlink>
      <a:folHlink>
        <a:srgbClr val="06192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ten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atin typeface="Neo Sans Inte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011_corporate_white">
  <a:themeElements>
    <a:clrScheme name="Wind_River_Corporate_Template_2010 1">
      <a:dk1>
        <a:srgbClr val="000000"/>
      </a:dk1>
      <a:lt1>
        <a:srgbClr val="FFFFFF"/>
      </a:lt1>
      <a:dk2>
        <a:srgbClr val="3F6379"/>
      </a:dk2>
      <a:lt2>
        <a:srgbClr val="C0C0C0"/>
      </a:lt2>
      <a:accent1>
        <a:srgbClr val="FFCC33"/>
      </a:accent1>
      <a:accent2>
        <a:srgbClr val="CC0000"/>
      </a:accent2>
      <a:accent3>
        <a:srgbClr val="FFFFFF"/>
      </a:accent3>
      <a:accent4>
        <a:srgbClr val="000000"/>
      </a:accent4>
      <a:accent5>
        <a:srgbClr val="FFE2AD"/>
      </a:accent5>
      <a:accent6>
        <a:srgbClr val="B90000"/>
      </a:accent6>
      <a:hlink>
        <a:srgbClr val="297065"/>
      </a:hlink>
      <a:folHlink>
        <a:srgbClr val="80613F"/>
      </a:folHlink>
    </a:clrScheme>
    <a:fontScheme name="Wind_River_Corporate_Template_201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ind_River_Corporate_Template_2010 1">
        <a:dk1>
          <a:srgbClr val="000000"/>
        </a:dk1>
        <a:lt1>
          <a:srgbClr val="FFFFFF"/>
        </a:lt1>
        <a:dk2>
          <a:srgbClr val="3F6379"/>
        </a:dk2>
        <a:lt2>
          <a:srgbClr val="C0C0C0"/>
        </a:lt2>
        <a:accent1>
          <a:srgbClr val="FFCC33"/>
        </a:accent1>
        <a:accent2>
          <a:srgbClr val="CC0000"/>
        </a:accent2>
        <a:accent3>
          <a:srgbClr val="FFFFFF"/>
        </a:accent3>
        <a:accent4>
          <a:srgbClr val="000000"/>
        </a:accent4>
        <a:accent5>
          <a:srgbClr val="FFE2AD"/>
        </a:accent5>
        <a:accent6>
          <a:srgbClr val="B90000"/>
        </a:accent6>
        <a:hlink>
          <a:srgbClr val="297065"/>
        </a:hlink>
        <a:folHlink>
          <a:srgbClr val="80613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2011_corporate_white">
  <a:themeElements>
    <a:clrScheme name="Wind_River_Corporate_Template_2010 1">
      <a:dk1>
        <a:srgbClr val="000000"/>
      </a:dk1>
      <a:lt1>
        <a:srgbClr val="FFFFFF"/>
      </a:lt1>
      <a:dk2>
        <a:srgbClr val="3F6379"/>
      </a:dk2>
      <a:lt2>
        <a:srgbClr val="C0C0C0"/>
      </a:lt2>
      <a:accent1>
        <a:srgbClr val="FFCC33"/>
      </a:accent1>
      <a:accent2>
        <a:srgbClr val="CC0000"/>
      </a:accent2>
      <a:accent3>
        <a:srgbClr val="FFFFFF"/>
      </a:accent3>
      <a:accent4>
        <a:srgbClr val="000000"/>
      </a:accent4>
      <a:accent5>
        <a:srgbClr val="FFE2AD"/>
      </a:accent5>
      <a:accent6>
        <a:srgbClr val="B90000"/>
      </a:accent6>
      <a:hlink>
        <a:srgbClr val="297065"/>
      </a:hlink>
      <a:folHlink>
        <a:srgbClr val="80613F"/>
      </a:folHlink>
    </a:clrScheme>
    <a:fontScheme name="Wind_River_Corporate_Template_201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ind_River_Corporate_Template_2010 1">
        <a:dk1>
          <a:srgbClr val="000000"/>
        </a:dk1>
        <a:lt1>
          <a:srgbClr val="FFFFFF"/>
        </a:lt1>
        <a:dk2>
          <a:srgbClr val="3F6379"/>
        </a:dk2>
        <a:lt2>
          <a:srgbClr val="C0C0C0"/>
        </a:lt2>
        <a:accent1>
          <a:srgbClr val="FFCC33"/>
        </a:accent1>
        <a:accent2>
          <a:srgbClr val="CC0000"/>
        </a:accent2>
        <a:accent3>
          <a:srgbClr val="FFFFFF"/>
        </a:accent3>
        <a:accent4>
          <a:srgbClr val="000000"/>
        </a:accent4>
        <a:accent5>
          <a:srgbClr val="FFE2AD"/>
        </a:accent5>
        <a:accent6>
          <a:srgbClr val="B90000"/>
        </a:accent6>
        <a:hlink>
          <a:srgbClr val="297065"/>
        </a:hlink>
        <a:folHlink>
          <a:srgbClr val="80613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14384</TotalTime>
  <Words>554</Words>
  <Application>Microsoft Office PowerPoint</Application>
  <PresentationFormat>On-screen Show (4:3)</PresentationFormat>
  <Paragraphs>101</Paragraphs>
  <Slides>9</Slides>
  <Notes>2</Notes>
  <HiddenSlides>0</HiddenSlides>
  <MMClips>0</MMClips>
  <ScaleCrop>false</ScaleCrop>
  <HeadingPairs>
    <vt:vector size="6" baseType="variant">
      <vt:variant>
        <vt:lpstr>Fonts Used</vt:lpstr>
      </vt:variant>
      <vt:variant>
        <vt:i4>13</vt:i4>
      </vt:variant>
      <vt:variant>
        <vt:lpstr>Theme</vt:lpstr>
      </vt:variant>
      <vt:variant>
        <vt:i4>19</vt:i4>
      </vt:variant>
      <vt:variant>
        <vt:lpstr>Slide Titles</vt:lpstr>
      </vt:variant>
      <vt:variant>
        <vt:i4>9</vt:i4>
      </vt:variant>
    </vt:vector>
  </HeadingPairs>
  <TitlesOfParts>
    <vt:vector size="41" baseType="lpstr">
      <vt:lpstr>Adobe Gothic Std B</vt:lpstr>
      <vt:lpstr>ＭＳ Ｐゴシック</vt:lpstr>
      <vt:lpstr>ＭＳ Ｐゴシック</vt:lpstr>
      <vt:lpstr>Arial</vt:lpstr>
      <vt:lpstr>Arial Narrow</vt:lpstr>
      <vt:lpstr>Calibri</vt:lpstr>
      <vt:lpstr>Neo Sans Intel</vt:lpstr>
      <vt:lpstr>Neo Sans Intel Light</vt:lpstr>
      <vt:lpstr>Neo Sans Intel Medium</vt:lpstr>
      <vt:lpstr>Times</vt:lpstr>
      <vt:lpstr>Times New Roman</vt:lpstr>
      <vt:lpstr>verdana</vt:lpstr>
      <vt:lpstr>Wingdings</vt:lpstr>
      <vt:lpstr>intel_PPT_LgtTmplt_NEO_v10 (2)</vt:lpstr>
      <vt:lpstr>2_Intel_LTtemplate_121410</vt:lpstr>
      <vt:lpstr>Intel_LTtemplate_121410</vt:lpstr>
      <vt:lpstr>1_Intel_LTtemplate_121410</vt:lpstr>
      <vt:lpstr>3_Intel_LTtemplate_121410</vt:lpstr>
      <vt:lpstr>2011 chip lite</vt:lpstr>
      <vt:lpstr>Content Slide 1</vt:lpstr>
      <vt:lpstr>2011_corporate_white</vt:lpstr>
      <vt:lpstr>1_2011_corporate_white</vt:lpstr>
      <vt:lpstr>2012_corporate_white</vt:lpstr>
      <vt:lpstr>Wind River Corp Template_Light</vt:lpstr>
      <vt:lpstr>4_Intel_LTtemplate_121410</vt:lpstr>
      <vt:lpstr>3_Master Version 2</vt:lpstr>
      <vt:lpstr>4_inteltemplate2007-16x9</vt:lpstr>
      <vt:lpstr>3_inteltemplate2007-16x9</vt:lpstr>
      <vt:lpstr>4_Master Version 2</vt:lpstr>
      <vt:lpstr>5_Intel_LTtemplate_121410</vt:lpstr>
      <vt:lpstr>2_Intel_Presentation Template_4x3_Aug2013</vt:lpstr>
      <vt:lpstr>5_Master Version 2</vt:lpstr>
      <vt:lpstr>PowerPoint Presentation</vt:lpstr>
      <vt:lpstr>PowerPoint Presentation</vt:lpstr>
      <vt:lpstr>PowerPoint Presentation</vt:lpstr>
      <vt:lpstr>PowerPoint Presentation</vt:lpstr>
      <vt:lpstr>PowerPoint Presentation</vt:lpstr>
      <vt:lpstr>JavaScript I/O Libraries (for Galileo) </vt:lpstr>
      <vt:lpstr>DEMO</vt:lpstr>
      <vt:lpstr>PowerPoint Presentation</vt:lpstr>
      <vt:lpstr>PowerPoint Presentation</vt:lpstr>
    </vt:vector>
  </TitlesOfParts>
  <Company>Red Peak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Solomon</dc:creator>
  <cp:lastModifiedBy>Kaashiv</cp:lastModifiedBy>
  <cp:revision>895</cp:revision>
  <dcterms:created xsi:type="dcterms:W3CDTF">2013-06-17T18:04:50Z</dcterms:created>
  <dcterms:modified xsi:type="dcterms:W3CDTF">2015-11-06T13:10:47Z</dcterms:modified>
</cp:coreProperties>
</file>