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83"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0" d="100"/>
          <a:sy n="70" d="100"/>
        </p:scale>
        <p:origin x="744"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smtClean="0"/>
              <a:t>06-Nov-15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4522255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AAD347D-5ACD-4C99-B74B-A9C85AD731AF}" type="datetimeFigureOut">
              <a:rPr lang="en-US" smtClean="0"/>
              <a:t>06-Nov-15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525739381"/>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AAD347D-5ACD-4C99-B74B-A9C85AD731AF}" type="datetimeFigureOut">
              <a:rPr lang="en-US" smtClean="0"/>
              <a:t>06-Nov-15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1252057703"/>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AAD347D-5ACD-4C99-B74B-A9C85AD731AF}" type="datetimeFigureOut">
              <a:rPr lang="en-US" smtClean="0"/>
              <a:t>06-Nov-15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876773723"/>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AAD347D-5ACD-4C99-B74B-A9C85AD731AF}" type="datetimeFigureOut">
              <a:rPr lang="en-US" smtClean="0"/>
              <a:t>06-Nov-15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605524712"/>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AAD347D-5ACD-4C99-B74B-A9C85AD731AF}" type="datetimeFigureOut">
              <a:rPr lang="en-US" smtClean="0"/>
              <a:t>06-Nov-15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196706295"/>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t>06-Nov-15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7475143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t>06-Nov-15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7586602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t>06-Nov-15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1829115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796027F-7875-4030-9381-8BD8C4F21935}" type="datetimeFigureOut">
              <a:rPr lang="en-US" smtClean="0"/>
              <a:t>06-Nov-15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8044483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smtClean="0"/>
              <a:t>06-Nov-15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7257438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smtClean="0"/>
              <a:t>06-Nov-15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8585604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509A250-FF31-4206-8172-F9D3106AACB1}" type="datetimeFigureOut">
              <a:rPr lang="en-US" smtClean="0"/>
              <a:t>06-Nov-15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9130597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509A250-FF31-4206-8172-F9D3106AACB1}" type="datetimeFigureOut">
              <a:rPr lang="en-US" smtClean="0"/>
              <a:t>06-Nov-15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1307081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smtClean="0"/>
              <a:t>06-Nov-15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41840380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smtClean="0"/>
              <a:t>06-Nov-15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5821178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4AAD347D-5ACD-4C99-B74B-A9C85AD731AF}" type="datetimeFigureOut">
              <a:rPr lang="en-US" smtClean="0"/>
              <a:t>06-Nov-15</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02111984F565}" type="slidenum">
              <a:rPr lang="en-US" smtClean="0"/>
              <a:t>‹#›</a:t>
            </a:fld>
            <a:endParaRPr lang="en-US" dirty="0"/>
          </a:p>
        </p:txBody>
      </p:sp>
    </p:spTree>
    <p:extLst>
      <p:ext uri="{BB962C8B-B14F-4D97-AF65-F5344CB8AC3E}">
        <p14:creationId xmlns:p14="http://schemas.microsoft.com/office/powerpoint/2010/main" val="2510328397"/>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 id="2147483695" r:id="rId12"/>
    <p:sldLayoutId id="2147483696" r:id="rId13"/>
    <p:sldLayoutId id="2147483697" r:id="rId14"/>
    <p:sldLayoutId id="2147483698" r:id="rId15"/>
    <p:sldLayoutId id="2147483699" r:id="rId16"/>
  </p:sldLayoutIdLst>
  <p:hf sldNum="0" hdr="0" ft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dev.appmobi.com/index.html" TargetMode="External"/><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 Id="rId5" Type="http://schemas.openxmlformats.org/officeDocument/2006/relationships/image" Target="../media/image5.jpeg"/><Relationship Id="rId4" Type="http://schemas.openxmlformats.org/officeDocument/2006/relationships/image" Target="../media/image4.jpeg"/></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3.png"/><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 Id="rId5" Type="http://schemas.openxmlformats.org/officeDocument/2006/relationships/image" Target="../media/image17.png"/><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oftware.intel.com/en-us/articles/tutorial-creating-an-html5-app-from-a-native-ios-project-with-intel-html5-app-porter-tool" TargetMode="External"/><Relationship Id="rId2" Type="http://schemas.openxmlformats.org/officeDocument/2006/relationships/hyperlink" Target="http://software.intel.com/en-us/html5" TargetMode="Externa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html5dev-software.intel.com/" TargetMode="Externa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7.jpg"/><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3313" y="3568017"/>
            <a:ext cx="4936865" cy="32899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3159529" y="404813"/>
            <a:ext cx="5652701" cy="923330"/>
          </a:xfrm>
          <a:prstGeom prst="rect">
            <a:avLst/>
          </a:prstGeom>
          <a:noFill/>
        </p:spPr>
        <p:txBody>
          <a:bodyPr wrap="none">
            <a:spAutoFit/>
          </a:bodyPr>
          <a:lstStyle/>
          <a:p>
            <a:pPr eaLnBrk="1" hangingPunct="1">
              <a:defRPr/>
            </a:pPr>
            <a:r>
              <a:rPr lang="en-US" sz="5400" b="1" dirty="0">
                <a:solidFill>
                  <a:schemeClr val="accent1">
                    <a:lumMod val="75000"/>
                  </a:schemeClr>
                </a:solidFill>
              </a:rPr>
              <a:t>KaaShiv InfoTech</a:t>
            </a:r>
          </a:p>
        </p:txBody>
      </p:sp>
      <p:sp>
        <p:nvSpPr>
          <p:cNvPr id="6" name="TextBox 5"/>
          <p:cNvSpPr txBox="1"/>
          <p:nvPr/>
        </p:nvSpPr>
        <p:spPr>
          <a:xfrm>
            <a:off x="4442229" y="1381125"/>
            <a:ext cx="3325812" cy="769938"/>
          </a:xfrm>
          <a:prstGeom prst="rect">
            <a:avLst/>
          </a:prstGeom>
          <a:noFill/>
        </p:spPr>
        <p:txBody>
          <a:bodyPr>
            <a:spAutoFit/>
          </a:bodyPr>
          <a:lstStyle/>
          <a:p>
            <a:pPr algn="ctr" eaLnBrk="1" hangingPunct="1">
              <a:defRPr/>
            </a:pPr>
            <a:r>
              <a:rPr lang="en-US" sz="4400" b="1" dirty="0">
                <a:solidFill>
                  <a:schemeClr val="tx2">
                    <a:lumMod val="60000"/>
                    <a:lumOff val="40000"/>
                  </a:schemeClr>
                </a:solidFill>
              </a:rPr>
              <a:t>presents</a:t>
            </a:r>
            <a:endParaRPr lang="en-US" sz="5400" b="1" dirty="0">
              <a:solidFill>
                <a:schemeClr val="tx2">
                  <a:lumMod val="60000"/>
                  <a:lumOff val="40000"/>
                </a:schemeClr>
              </a:solidFill>
            </a:endParaRPr>
          </a:p>
        </p:txBody>
      </p:sp>
      <p:sp>
        <p:nvSpPr>
          <p:cNvPr id="7" name="TextBox 4"/>
          <p:cNvSpPr txBox="1">
            <a:spLocks noChangeArrowheads="1"/>
          </p:cNvSpPr>
          <p:nvPr/>
        </p:nvSpPr>
        <p:spPr bwMode="auto">
          <a:xfrm>
            <a:off x="4185054" y="2217738"/>
            <a:ext cx="3281668"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SzPct val="85000"/>
              <a:buBlip>
                <a:blip r:embed="rId3"/>
              </a:buBlip>
              <a:defRPr sz="3200">
                <a:solidFill>
                  <a:schemeClr val="tx1"/>
                </a:solidFill>
                <a:latin typeface="Arial" panose="020B0604020202020204" pitchFamily="34" charset="0"/>
              </a:defRPr>
            </a:lvl1pPr>
            <a:lvl2pPr marL="742950" indent="-285750">
              <a:spcBef>
                <a:spcPct val="20000"/>
              </a:spcBef>
              <a:buClr>
                <a:schemeClr val="tx2"/>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hlink"/>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accent1"/>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accent2"/>
              </a:buClr>
              <a:buSzPct val="6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sz="2000">
                <a:solidFill>
                  <a:schemeClr val="tx1"/>
                </a:solidFill>
                <a:latin typeface="Arial" panose="020B0604020202020204" pitchFamily="34" charset="0"/>
              </a:defRPr>
            </a:lvl9pPr>
          </a:lstStyle>
          <a:p>
            <a:pPr eaLnBrk="1" hangingPunct="1">
              <a:spcBef>
                <a:spcPct val="0"/>
              </a:spcBef>
              <a:buSzTx/>
              <a:buFontTx/>
              <a:buNone/>
            </a:pPr>
            <a:r>
              <a:rPr lang="en-US" sz="5400" b="1" dirty="0" smtClean="0">
                <a:solidFill>
                  <a:srgbClr val="FF0000"/>
                </a:solidFill>
                <a:latin typeface="Times New Roman" panose="02020603050405020304" pitchFamily="18" charset="0"/>
              </a:rPr>
              <a:t>Intel XDK</a:t>
            </a:r>
            <a:endParaRPr lang="en-US" sz="5400" b="1" dirty="0">
              <a:solidFill>
                <a:srgbClr val="FF0000"/>
              </a:solidFill>
              <a:latin typeface="Times New Roman" panose="02020603050405020304" pitchFamily="18" charset="0"/>
            </a:endParaRPr>
          </a:p>
        </p:txBody>
      </p:sp>
      <p:sp>
        <p:nvSpPr>
          <p:cNvPr id="8" name="TextBox 7"/>
          <p:cNvSpPr txBox="1"/>
          <p:nvPr/>
        </p:nvSpPr>
        <p:spPr>
          <a:xfrm>
            <a:off x="4161241" y="6505221"/>
            <a:ext cx="3606800" cy="461962"/>
          </a:xfrm>
          <a:prstGeom prst="rect">
            <a:avLst/>
          </a:prstGeom>
          <a:noFill/>
        </p:spPr>
        <p:txBody>
          <a:bodyPr wrap="none">
            <a:spAutoFit/>
          </a:bodyPr>
          <a:lstStyle/>
          <a:p>
            <a:pPr eaLnBrk="1" hangingPunct="1">
              <a:defRPr/>
            </a:pPr>
            <a:r>
              <a:rPr lang="en-US" b="1" dirty="0">
                <a:solidFill>
                  <a:schemeClr val="tx2">
                    <a:lumMod val="60000"/>
                    <a:lumOff val="40000"/>
                  </a:schemeClr>
                </a:solidFill>
              </a:rPr>
              <a:t>www.kaashivinfotech.com</a:t>
            </a:r>
          </a:p>
        </p:txBody>
      </p:sp>
      <p:sp>
        <p:nvSpPr>
          <p:cNvPr id="9" name="Rectangle 6"/>
          <p:cNvSpPr>
            <a:spLocks noChangeArrowheads="1"/>
          </p:cNvSpPr>
          <p:nvPr/>
        </p:nvSpPr>
        <p:spPr bwMode="auto">
          <a:xfrm>
            <a:off x="-1" y="4380931"/>
            <a:ext cx="5227093" cy="1692771"/>
          </a:xfrm>
          <a:prstGeom prst="rect">
            <a:avLst/>
          </a:prstGeom>
          <a:solidFill>
            <a:srgbClr val="FFFF00"/>
          </a:solidFill>
          <a:ln w="9525">
            <a:solidFill>
              <a:schemeClr val="bg2"/>
            </a:solidFill>
            <a:miter lim="800000"/>
            <a:headEnd/>
            <a:tailEnd/>
          </a:ln>
        </p:spPr>
        <p:txBody>
          <a:bodyPr wrap="square">
            <a:spAutoFit/>
          </a:bodyPr>
          <a:lstStyle>
            <a:lvl1pPr>
              <a:spcBef>
                <a:spcPct val="20000"/>
              </a:spcBef>
              <a:buSzPct val="85000"/>
              <a:buBlip>
                <a:blip r:embed="rId3"/>
              </a:buBlip>
              <a:defRPr sz="3200">
                <a:solidFill>
                  <a:schemeClr val="tx1"/>
                </a:solidFill>
                <a:latin typeface="Arial" panose="020B0604020202020204" pitchFamily="34" charset="0"/>
              </a:defRPr>
            </a:lvl1pPr>
            <a:lvl2pPr marL="742950" indent="-285750">
              <a:spcBef>
                <a:spcPct val="20000"/>
              </a:spcBef>
              <a:buClr>
                <a:schemeClr val="tx2"/>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hlink"/>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accent1"/>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accent2"/>
              </a:buClr>
              <a:buSzPct val="6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sz="2000">
                <a:solidFill>
                  <a:schemeClr val="tx1"/>
                </a:solidFill>
                <a:latin typeface="Arial" panose="020B0604020202020204" pitchFamily="34" charset="0"/>
              </a:defRPr>
            </a:lvl9pPr>
          </a:lstStyle>
          <a:p>
            <a:pPr algn="just" eaLnBrk="1" hangingPunct="1">
              <a:spcBef>
                <a:spcPct val="0"/>
              </a:spcBef>
              <a:buSzTx/>
              <a:buFontTx/>
              <a:buNone/>
            </a:pPr>
            <a:r>
              <a:rPr lang="en-US" sz="2400" dirty="0">
                <a:solidFill>
                  <a:srgbClr val="FF0000"/>
                </a:solidFill>
                <a:ea typeface="Adobe Gothic Std B" panose="020B0800000000000000" pitchFamily="34" charset="-128"/>
                <a:cs typeface="Arial" panose="020B0604020202020204" pitchFamily="34" charset="0"/>
              </a:rPr>
              <a:t>For </a:t>
            </a:r>
            <a:r>
              <a:rPr lang="en-US" sz="2400" dirty="0" err="1">
                <a:solidFill>
                  <a:srgbClr val="FF0000"/>
                </a:solidFill>
                <a:ea typeface="Adobe Gothic Std B" panose="020B0800000000000000" pitchFamily="34" charset="-128"/>
                <a:cs typeface="Arial" panose="020B0604020202020204" pitchFamily="34" charset="0"/>
              </a:rPr>
              <a:t>Inplant</a:t>
            </a:r>
            <a:r>
              <a:rPr lang="en-US" sz="2400" dirty="0">
                <a:solidFill>
                  <a:srgbClr val="FF0000"/>
                </a:solidFill>
                <a:ea typeface="Adobe Gothic Std B" panose="020B0800000000000000" pitchFamily="34" charset="-128"/>
                <a:cs typeface="Arial" panose="020B0604020202020204" pitchFamily="34" charset="0"/>
              </a:rPr>
              <a:t> Training / Internship, </a:t>
            </a:r>
            <a:r>
              <a:rPr lang="en-US" sz="2000" dirty="0">
                <a:solidFill>
                  <a:srgbClr val="7030A0"/>
                </a:solidFill>
                <a:ea typeface="Adobe Gothic Std B" panose="020B0800000000000000" pitchFamily="34" charset="-128"/>
                <a:cs typeface="Arial" panose="020B0604020202020204" pitchFamily="34" charset="0"/>
              </a:rPr>
              <a:t>please download the "</a:t>
            </a:r>
            <a:r>
              <a:rPr lang="en-US" sz="2000" dirty="0" err="1">
                <a:solidFill>
                  <a:srgbClr val="7030A0"/>
                </a:solidFill>
                <a:ea typeface="Adobe Gothic Std B" panose="020B0800000000000000" pitchFamily="34" charset="-128"/>
                <a:cs typeface="Arial" panose="020B0604020202020204" pitchFamily="34" charset="0"/>
              </a:rPr>
              <a:t>Inplant</a:t>
            </a:r>
            <a:r>
              <a:rPr lang="en-US" sz="2000" dirty="0">
                <a:solidFill>
                  <a:srgbClr val="7030A0"/>
                </a:solidFill>
                <a:ea typeface="Adobe Gothic Std B" panose="020B0800000000000000" pitchFamily="34" charset="-128"/>
                <a:cs typeface="Arial" panose="020B0604020202020204" pitchFamily="34" charset="0"/>
              </a:rPr>
              <a:t> training registration form" from our website www.kaashivinfotech.com. Fill the form and send it to kaashiv.info@gmail.com</a:t>
            </a:r>
          </a:p>
        </p:txBody>
      </p:sp>
    </p:spTree>
    <p:extLst>
      <p:ext uri="{BB962C8B-B14F-4D97-AF65-F5344CB8AC3E}">
        <p14:creationId xmlns:p14="http://schemas.microsoft.com/office/powerpoint/2010/main" val="3598519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97790" y="86916"/>
            <a:ext cx="7301551" cy="6771084"/>
          </a:xfrm>
          <a:prstGeom prst="rect">
            <a:avLst/>
          </a:prstGeom>
        </p:spPr>
        <p:txBody>
          <a:bodyPr wrap="square">
            <a:spAutoFit/>
          </a:bodyPr>
          <a:lstStyle/>
          <a:p>
            <a:r>
              <a:rPr lang="en-US" sz="1400" i="1" dirty="0"/>
              <a:t> //    Actual arguments types: none </a:t>
            </a:r>
            <a:endParaRPr lang="en-US" sz="1400" dirty="0"/>
          </a:p>
          <a:p>
            <a:r>
              <a:rPr lang="en-US" sz="1400" i="1" dirty="0"/>
              <a:t>    //    Expected return type: [unknown type] </a:t>
            </a:r>
            <a:endParaRPr lang="en-US" sz="1400" dirty="0"/>
          </a:p>
          <a:p>
            <a:r>
              <a:rPr lang="en-US" sz="1400" i="1" dirty="0"/>
              <a:t>    // </a:t>
            </a:r>
            <a:endParaRPr lang="en-US" sz="1400" dirty="0"/>
          </a:p>
          <a:p>
            <a:r>
              <a:rPr lang="en-US" sz="1400" i="1" dirty="0"/>
              <a:t>    // line(21): C:\Work\Blogging\echuraev\Accelerometer\Accelerometer\AppDelegate.m </a:t>
            </a:r>
            <a:endParaRPr lang="en-US" sz="1400" dirty="0"/>
          </a:p>
          <a:p>
            <a:r>
              <a:rPr lang="en-US" sz="1400" i="1" dirty="0"/>
              <a:t>    //    In scope: </a:t>
            </a:r>
            <a:r>
              <a:rPr lang="en-US" sz="1400" i="1" dirty="0" err="1"/>
              <a:t>AppDelegate.application_didFinishLaunchingWithOptions</a:t>
            </a:r>
            <a:r>
              <a:rPr lang="en-US" sz="1400" i="1" dirty="0"/>
              <a:t> </a:t>
            </a:r>
            <a:endParaRPr lang="en-US" sz="1400" dirty="0"/>
          </a:p>
          <a:p>
            <a:r>
              <a:rPr lang="en-US" sz="1400" i="1" dirty="0"/>
              <a:t>    //    Actual arguments types: none </a:t>
            </a:r>
            <a:endParaRPr lang="en-US" sz="1400" dirty="0"/>
          </a:p>
          <a:p>
            <a:r>
              <a:rPr lang="en-US" sz="1400" i="1" dirty="0"/>
              <a:t>    //    Expected return type: [unknown type] </a:t>
            </a:r>
            <a:endParaRPr lang="en-US" sz="1400" dirty="0"/>
          </a:p>
          <a:p>
            <a:r>
              <a:rPr lang="en-US" sz="1400" i="1" dirty="0"/>
              <a:t>    // </a:t>
            </a:r>
            <a:endParaRPr lang="en-US" sz="1400" dirty="0"/>
          </a:p>
          <a:p>
            <a:r>
              <a:rPr lang="en-US" sz="1400" i="1" dirty="0"/>
              <a:t>    //if (</a:t>
            </a:r>
            <a:r>
              <a:rPr lang="en-US" sz="1400" i="1" dirty="0" err="1"/>
              <a:t>APT.Global.THROW_IF_NOT_IMPLEMENTED</a:t>
            </a:r>
            <a:r>
              <a:rPr lang="en-US" sz="1400" i="1" dirty="0"/>
              <a:t>) </a:t>
            </a:r>
            <a:endParaRPr lang="en-US" sz="1400" dirty="0"/>
          </a:p>
          <a:p>
            <a:r>
              <a:rPr lang="en-US" sz="1400" i="1" dirty="0"/>
              <a:t>    //{ </a:t>
            </a:r>
            <a:endParaRPr lang="en-US" sz="1400" dirty="0"/>
          </a:p>
          <a:p>
            <a:r>
              <a:rPr lang="en-US" sz="1400" i="1" dirty="0"/>
              <a:t>        // TODO remove exception handling when implementing this method </a:t>
            </a:r>
            <a:endParaRPr lang="en-US" sz="1400" dirty="0"/>
          </a:p>
          <a:p>
            <a:r>
              <a:rPr lang="en-US" sz="1400" i="1" dirty="0"/>
              <a:t>       // throw "Not implemented function: </a:t>
            </a:r>
            <a:r>
              <a:rPr lang="en-US" sz="1400" i="1" dirty="0" err="1"/>
              <a:t>application.AppDelegate.window</a:t>
            </a:r>
            <a:r>
              <a:rPr lang="en-US" sz="1400" i="1" dirty="0"/>
              <a:t>"; </a:t>
            </a:r>
            <a:endParaRPr lang="en-US" sz="1400" dirty="0"/>
          </a:p>
          <a:p>
            <a:r>
              <a:rPr lang="en-US" sz="1400" i="1" dirty="0"/>
              <a:t>    //} </a:t>
            </a:r>
            <a:endParaRPr lang="en-US" sz="1400" dirty="0"/>
          </a:p>
          <a:p>
            <a:r>
              <a:rPr lang="en-US" sz="1400" i="1" dirty="0"/>
              <a:t>return </a:t>
            </a:r>
            <a:r>
              <a:rPr lang="en-US" sz="1400" i="1" dirty="0" err="1"/>
              <a:t>this._window</a:t>
            </a:r>
            <a:r>
              <a:rPr lang="en-US" sz="1400" i="1" dirty="0"/>
              <a:t>; </a:t>
            </a:r>
            <a:endParaRPr lang="en-US" sz="1400" dirty="0"/>
          </a:p>
          <a:p>
            <a:r>
              <a:rPr lang="en-US" sz="1400" i="1" dirty="0"/>
              <a:t>}; </a:t>
            </a:r>
            <a:endParaRPr lang="en-US" sz="1400" dirty="0"/>
          </a:p>
          <a:p>
            <a:r>
              <a:rPr lang="en-US" sz="1400" dirty="0"/>
              <a:t> </a:t>
            </a:r>
          </a:p>
          <a:p>
            <a:r>
              <a:rPr lang="en-US" sz="1400" dirty="0"/>
              <a:t>Open the </a:t>
            </a:r>
            <a:r>
              <a:rPr lang="en-US" sz="1400" b="1" i="1" dirty="0"/>
              <a:t>viewcontroller.js</a:t>
            </a:r>
            <a:r>
              <a:rPr lang="en-US" sz="1400" dirty="0"/>
              <a:t> file. Remove all the functions used for working with the accelerometer in the old </a:t>
            </a:r>
            <a:r>
              <a:rPr lang="en-US" sz="1400" dirty="0" err="1"/>
              <a:t>iOS</a:t>
            </a:r>
            <a:r>
              <a:rPr lang="en-US" sz="1400" dirty="0"/>
              <a:t> app. In the end we get this file: </a:t>
            </a:r>
          </a:p>
          <a:p>
            <a:r>
              <a:rPr lang="en-US" sz="1400" i="1" dirty="0" err="1"/>
              <a:t>APT.createNamespace</a:t>
            </a:r>
            <a:r>
              <a:rPr lang="en-US" sz="1400" i="1" dirty="0"/>
              <a:t>("application"); </a:t>
            </a:r>
            <a:endParaRPr lang="en-US" sz="1400" dirty="0"/>
          </a:p>
          <a:p>
            <a:r>
              <a:rPr lang="en-US" sz="1400" i="1" dirty="0"/>
              <a:t> </a:t>
            </a:r>
            <a:endParaRPr lang="en-US" sz="1400" dirty="0"/>
          </a:p>
          <a:p>
            <a:r>
              <a:rPr lang="en-US" sz="1400" i="1" dirty="0" err="1"/>
              <a:t>document.addEventListener</a:t>
            </a:r>
            <a:r>
              <a:rPr lang="en-US" sz="1400" i="1" dirty="0"/>
              <a:t>("appMobi.device.ready",</a:t>
            </a:r>
            <a:r>
              <a:rPr lang="en-US" sz="1400" i="1" dirty="0" err="1"/>
              <a:t>onDeviceReady,false</a:t>
            </a:r>
            <a:r>
              <a:rPr lang="en-US" sz="1400" i="1" dirty="0"/>
              <a:t>); </a:t>
            </a:r>
            <a:endParaRPr lang="en-US" sz="1400" dirty="0"/>
          </a:p>
          <a:p>
            <a:r>
              <a:rPr lang="en-US" sz="1400" i="1" dirty="0"/>
              <a:t> </a:t>
            </a:r>
            <a:endParaRPr lang="en-US" sz="1400" dirty="0"/>
          </a:p>
          <a:p>
            <a:r>
              <a:rPr lang="en-US" sz="1400" i="1" dirty="0" err="1"/>
              <a:t>APT.ViewController</a:t>
            </a:r>
            <a:r>
              <a:rPr lang="en-US" sz="1400" i="1" dirty="0"/>
              <a:t> = </a:t>
            </a:r>
            <a:r>
              <a:rPr lang="en-US" sz="1400" i="1" dirty="0" err="1"/>
              <a:t>Class.$define</a:t>
            </a:r>
            <a:r>
              <a:rPr lang="en-US" sz="1400" i="1" dirty="0"/>
              <a:t>("</a:t>
            </a:r>
            <a:r>
              <a:rPr lang="en-US" sz="1400" i="1" dirty="0" err="1"/>
              <a:t>APT.ViewController</a:t>
            </a:r>
            <a:r>
              <a:rPr lang="en-US" sz="1400" i="1" dirty="0"/>
              <a:t>"); </a:t>
            </a:r>
            <a:endParaRPr lang="en-US" sz="1400" dirty="0"/>
          </a:p>
          <a:p>
            <a:r>
              <a:rPr lang="en-US" sz="1400" i="1" dirty="0"/>
              <a:t> </a:t>
            </a:r>
            <a:endParaRPr lang="en-US" sz="1400" dirty="0"/>
          </a:p>
          <a:p>
            <a:r>
              <a:rPr lang="en-US" sz="1400" i="1" dirty="0" err="1"/>
              <a:t>application.ViewController</a:t>
            </a:r>
            <a:r>
              <a:rPr lang="en-US" sz="1400" i="1" dirty="0"/>
              <a:t> = </a:t>
            </a:r>
            <a:r>
              <a:rPr lang="en-US" sz="1400" i="1" dirty="0" err="1"/>
              <a:t>Class.$define</a:t>
            </a:r>
            <a:r>
              <a:rPr lang="en-US" sz="1400" i="1" dirty="0"/>
              <a:t>("</a:t>
            </a:r>
            <a:r>
              <a:rPr lang="en-US" sz="1400" i="1" dirty="0" err="1"/>
              <a:t>application.ViewController</a:t>
            </a:r>
            <a:r>
              <a:rPr lang="en-US" sz="1400" i="1" dirty="0"/>
              <a:t>", </a:t>
            </a:r>
            <a:r>
              <a:rPr lang="en-US" sz="1400" i="1" dirty="0" err="1"/>
              <a:t>APT.ViewController</a:t>
            </a:r>
            <a:r>
              <a:rPr lang="en-US" sz="1400" i="1" dirty="0"/>
              <a:t>, { </a:t>
            </a:r>
            <a:endParaRPr lang="en-US" sz="1400" dirty="0"/>
          </a:p>
          <a:p>
            <a:r>
              <a:rPr lang="en-US" sz="1400" i="1" dirty="0"/>
              <a:t>    __</a:t>
            </a:r>
            <a:r>
              <a:rPr lang="en-US" sz="1400" i="1" dirty="0" err="1"/>
              <a:t>init</a:t>
            </a:r>
            <a:r>
              <a:rPr lang="en-US" sz="1400" i="1" dirty="0"/>
              <a:t>__: function() {         </a:t>
            </a:r>
            <a:r>
              <a:rPr lang="en-US" sz="1400" i="1" dirty="0" err="1"/>
              <a:t>this.$super</a:t>
            </a:r>
            <a:r>
              <a:rPr lang="en-US" sz="1400" i="1" dirty="0"/>
              <a:t>(); </a:t>
            </a:r>
            <a:endParaRPr lang="en-US" sz="1400" dirty="0"/>
          </a:p>
          <a:p>
            <a:r>
              <a:rPr lang="en-US" sz="1400" i="1" dirty="0"/>
              <a:t>    }, </a:t>
            </a:r>
            <a:endParaRPr lang="en-US" sz="1400" dirty="0"/>
          </a:p>
          <a:p>
            <a:r>
              <a:rPr lang="en-US" sz="1400" i="1" dirty="0"/>
              <a:t>}); </a:t>
            </a:r>
            <a:endParaRPr lang="en-US" sz="1400" dirty="0"/>
          </a:p>
          <a:p>
            <a:r>
              <a:rPr lang="en-US" sz="1400" i="1" dirty="0"/>
              <a:t> </a:t>
            </a:r>
            <a:endParaRPr lang="en-US" sz="1400" dirty="0"/>
          </a:p>
        </p:txBody>
      </p:sp>
    </p:spTree>
    <p:extLst>
      <p:ext uri="{BB962C8B-B14F-4D97-AF65-F5344CB8AC3E}">
        <p14:creationId xmlns:p14="http://schemas.microsoft.com/office/powerpoint/2010/main" val="6236981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66531" y="0"/>
            <a:ext cx="5472753" cy="4517409"/>
          </a:xfrm>
          <a:prstGeom prst="rect">
            <a:avLst/>
          </a:prstGeom>
        </p:spPr>
      </p:pic>
      <p:sp>
        <p:nvSpPr>
          <p:cNvPr id="3" name="Rectangle 5"/>
          <p:cNvSpPr>
            <a:spLocks noChangeArrowheads="1"/>
          </p:cNvSpPr>
          <p:nvPr/>
        </p:nvSpPr>
        <p:spPr bwMode="auto">
          <a:xfrm>
            <a:off x="2999757" y="5107477"/>
            <a:ext cx="9192243" cy="1569660"/>
          </a:xfrm>
          <a:prstGeom prst="rect">
            <a:avLst/>
          </a:prstGeom>
          <a:solidFill>
            <a:srgbClr val="FFFF00"/>
          </a:solidFill>
          <a:ln w="9525">
            <a:solidFill>
              <a:schemeClr val="bg2"/>
            </a:solidFill>
            <a:miter lim="800000"/>
            <a:headEnd/>
            <a:tailEnd/>
          </a:ln>
        </p:spPr>
        <p:txBody>
          <a:bodyPr wrap="square">
            <a:spAutoFit/>
          </a:bodyPr>
          <a:lstStyle>
            <a:lvl1pPr algn="ctr">
              <a:defRPr sz="2400" b="1">
                <a:solidFill>
                  <a:schemeClr val="tx1"/>
                </a:solidFill>
                <a:latin typeface="Arial" panose="020B0604020202020204" pitchFamily="34" charset="0"/>
              </a:defRPr>
            </a:lvl1pPr>
            <a:lvl2pPr marL="742950" indent="-285750" algn="ctr">
              <a:defRPr sz="2400" b="1">
                <a:solidFill>
                  <a:schemeClr val="tx1"/>
                </a:solidFill>
                <a:latin typeface="Arial" panose="020B0604020202020204" pitchFamily="34" charset="0"/>
              </a:defRPr>
            </a:lvl2pPr>
            <a:lvl3pPr marL="1143000" indent="-228600" algn="ctr">
              <a:defRPr sz="2400" b="1">
                <a:solidFill>
                  <a:schemeClr val="tx1"/>
                </a:solidFill>
                <a:latin typeface="Arial" panose="020B0604020202020204" pitchFamily="34" charset="0"/>
              </a:defRPr>
            </a:lvl3pPr>
            <a:lvl4pPr marL="1600200" indent="-228600" algn="ctr">
              <a:defRPr sz="2400" b="1">
                <a:solidFill>
                  <a:schemeClr val="tx1"/>
                </a:solidFill>
                <a:latin typeface="Arial" panose="020B0604020202020204" pitchFamily="34" charset="0"/>
              </a:defRPr>
            </a:lvl4pPr>
            <a:lvl5pPr marL="2057400" indent="-228600" algn="ctr">
              <a:defRPr sz="2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defRPr>
            </a:lvl9pPr>
          </a:lstStyle>
          <a:p>
            <a:pPr algn="just" eaLnBrk="1" hangingPunct="1">
              <a:buClr>
                <a:srgbClr val="000000"/>
              </a:buClr>
              <a:buSzPct val="100000"/>
              <a:buFont typeface="Times New Roman" panose="02020603050405020304" pitchFamily="18" charset="0"/>
              <a:buNone/>
            </a:pPr>
            <a:r>
              <a:rPr lang="en-US" sz="2000" dirty="0">
                <a:solidFill>
                  <a:srgbClr val="FF0000"/>
                </a:solidFill>
                <a:ea typeface="Adobe Gothic Std B" panose="020B0800000000000000" pitchFamily="34" charset="-128"/>
                <a:cs typeface="Arial" panose="020B0604020202020204" pitchFamily="34" charset="0"/>
              </a:rPr>
              <a:t>For </a:t>
            </a:r>
            <a:r>
              <a:rPr lang="en-US" sz="3600" dirty="0" err="1">
                <a:solidFill>
                  <a:srgbClr val="FF0000"/>
                </a:solidFill>
                <a:ea typeface="Adobe Gothic Std B" panose="020B0800000000000000" pitchFamily="34" charset="-128"/>
                <a:cs typeface="Arial" panose="020B0604020202020204" pitchFamily="34" charset="0"/>
              </a:rPr>
              <a:t>Inplant</a:t>
            </a:r>
            <a:r>
              <a:rPr lang="en-US" sz="3600" dirty="0">
                <a:solidFill>
                  <a:srgbClr val="FF0000"/>
                </a:solidFill>
                <a:ea typeface="Adobe Gothic Std B" panose="020B0800000000000000" pitchFamily="34" charset="-128"/>
                <a:cs typeface="Arial" panose="020B0604020202020204" pitchFamily="34" charset="0"/>
              </a:rPr>
              <a:t> Training / Internship</a:t>
            </a:r>
            <a:r>
              <a:rPr lang="en-US" sz="2000" dirty="0">
                <a:solidFill>
                  <a:srgbClr val="FF0000"/>
                </a:solidFill>
                <a:ea typeface="Adobe Gothic Std B" panose="020B0800000000000000" pitchFamily="34" charset="-128"/>
                <a:cs typeface="Arial" panose="020B0604020202020204" pitchFamily="34" charset="0"/>
              </a:rPr>
              <a:t>, </a:t>
            </a:r>
            <a:r>
              <a:rPr lang="en-US" sz="2000" dirty="0">
                <a:solidFill>
                  <a:srgbClr val="7030A0"/>
                </a:solidFill>
                <a:ea typeface="Adobe Gothic Std B" panose="020B0800000000000000" pitchFamily="34" charset="-128"/>
                <a:cs typeface="Arial" panose="020B0604020202020204" pitchFamily="34" charset="0"/>
              </a:rPr>
              <a:t>please download the "</a:t>
            </a:r>
            <a:r>
              <a:rPr lang="en-US" sz="2000" dirty="0" err="1">
                <a:solidFill>
                  <a:srgbClr val="7030A0"/>
                </a:solidFill>
                <a:ea typeface="Adobe Gothic Std B" panose="020B0800000000000000" pitchFamily="34" charset="-128"/>
                <a:cs typeface="Arial" panose="020B0604020202020204" pitchFamily="34" charset="0"/>
              </a:rPr>
              <a:t>Inplant</a:t>
            </a:r>
            <a:r>
              <a:rPr lang="en-US" sz="2000" dirty="0">
                <a:solidFill>
                  <a:srgbClr val="7030A0"/>
                </a:solidFill>
                <a:ea typeface="Adobe Gothic Std B" panose="020B0800000000000000" pitchFamily="34" charset="-128"/>
                <a:cs typeface="Arial" panose="020B0604020202020204" pitchFamily="34" charset="0"/>
              </a:rPr>
              <a:t> training registration form" from our website www.kaashivinfotech.com. Fill the form and send it to kaashiv.info@gmail.com</a:t>
            </a: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287" y="5046045"/>
            <a:ext cx="1593799" cy="1631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http://t1.gstatic.com/images?q=tbn:ANd9GcSMReLS08nbNBq091ftyaeMC_KbIJNVs94rR7JwT5WWvYBxlDw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17895" y="5053427"/>
            <a:ext cx="1007192" cy="1729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Footer Placeholder 3"/>
          <p:cNvSpPr>
            <a:spLocks noGrp="1"/>
          </p:cNvSpPr>
          <p:nvPr>
            <p:ph type="ftr" sz="quarter" idx="11"/>
          </p:nvPr>
        </p:nvSpPr>
        <p:spPr>
          <a:xfrm>
            <a:off x="3676739" y="6582647"/>
            <a:ext cx="6242183"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723900" algn="l"/>
                <a:tab pos="1447800" algn="l"/>
                <a:tab pos="2171700" algn="l"/>
                <a:tab pos="2895600" algn="l"/>
              </a:tabLst>
              <a:defRPr>
                <a:solidFill>
                  <a:schemeClr val="tx1"/>
                </a:solidFill>
                <a:latin typeface="Tahoma" panose="020B0604030504040204" pitchFamily="34" charset="0"/>
              </a:defRPr>
            </a:lvl1pPr>
            <a:lvl2pPr marL="742950" indent="-285750">
              <a:tabLst>
                <a:tab pos="723900" algn="l"/>
                <a:tab pos="1447800" algn="l"/>
                <a:tab pos="2171700" algn="l"/>
                <a:tab pos="2895600" algn="l"/>
              </a:tabLst>
              <a:defRPr>
                <a:solidFill>
                  <a:schemeClr val="tx1"/>
                </a:solidFill>
                <a:latin typeface="Tahoma" panose="020B0604030504040204" pitchFamily="34" charset="0"/>
              </a:defRPr>
            </a:lvl2pPr>
            <a:lvl3pPr marL="1143000" indent="-228600">
              <a:tabLst>
                <a:tab pos="723900" algn="l"/>
                <a:tab pos="1447800" algn="l"/>
                <a:tab pos="2171700" algn="l"/>
                <a:tab pos="2895600" algn="l"/>
              </a:tabLst>
              <a:defRPr>
                <a:solidFill>
                  <a:schemeClr val="tx1"/>
                </a:solidFill>
                <a:latin typeface="Tahoma" panose="020B0604030504040204" pitchFamily="34" charset="0"/>
              </a:defRPr>
            </a:lvl3pPr>
            <a:lvl4pPr marL="1600200" indent="-228600">
              <a:tabLst>
                <a:tab pos="723900" algn="l"/>
                <a:tab pos="1447800" algn="l"/>
                <a:tab pos="2171700" algn="l"/>
                <a:tab pos="2895600" algn="l"/>
              </a:tabLst>
              <a:defRPr>
                <a:solidFill>
                  <a:schemeClr val="tx1"/>
                </a:solidFill>
                <a:latin typeface="Tahoma" panose="020B0604030504040204" pitchFamily="34" charset="0"/>
              </a:defRPr>
            </a:lvl4pPr>
            <a:lvl5pPr marL="2057400" indent="-228600">
              <a:tabLst>
                <a:tab pos="723900" algn="l"/>
                <a:tab pos="1447800" algn="l"/>
                <a:tab pos="2171700" algn="l"/>
                <a:tab pos="2895600" algn="l"/>
              </a:tabLst>
              <a:defRPr>
                <a:solidFill>
                  <a:schemeClr val="tx1"/>
                </a:solidFill>
                <a:latin typeface="Tahoma" panose="020B0604030504040204" pitchFamily="34" charset="0"/>
              </a:defRPr>
            </a:lvl5pPr>
            <a:lvl6pPr marL="2514600" indent="-228600" eaLnBrk="0" fontAlgn="base" hangingPunct="0">
              <a:spcBef>
                <a:spcPct val="0"/>
              </a:spcBef>
              <a:spcAft>
                <a:spcPct val="0"/>
              </a:spcAft>
              <a:tabLst>
                <a:tab pos="723900" algn="l"/>
                <a:tab pos="1447800" algn="l"/>
                <a:tab pos="2171700" algn="l"/>
                <a:tab pos="2895600" algn="l"/>
              </a:tabLst>
              <a:defRPr>
                <a:solidFill>
                  <a:schemeClr val="tx1"/>
                </a:solidFill>
                <a:latin typeface="Tahoma" panose="020B0604030504040204" pitchFamily="34" charset="0"/>
              </a:defRPr>
            </a:lvl6pPr>
            <a:lvl7pPr marL="2971800" indent="-228600" eaLnBrk="0" fontAlgn="base" hangingPunct="0">
              <a:spcBef>
                <a:spcPct val="0"/>
              </a:spcBef>
              <a:spcAft>
                <a:spcPct val="0"/>
              </a:spcAft>
              <a:tabLst>
                <a:tab pos="723900" algn="l"/>
                <a:tab pos="1447800" algn="l"/>
                <a:tab pos="2171700" algn="l"/>
                <a:tab pos="2895600" algn="l"/>
              </a:tabLst>
              <a:defRPr>
                <a:solidFill>
                  <a:schemeClr val="tx1"/>
                </a:solidFill>
                <a:latin typeface="Tahoma" panose="020B0604030504040204" pitchFamily="34" charset="0"/>
              </a:defRPr>
            </a:lvl7pPr>
            <a:lvl8pPr marL="3429000" indent="-228600" eaLnBrk="0" fontAlgn="base" hangingPunct="0">
              <a:spcBef>
                <a:spcPct val="0"/>
              </a:spcBef>
              <a:spcAft>
                <a:spcPct val="0"/>
              </a:spcAft>
              <a:tabLst>
                <a:tab pos="723900" algn="l"/>
                <a:tab pos="1447800" algn="l"/>
                <a:tab pos="2171700" algn="l"/>
                <a:tab pos="2895600" algn="l"/>
              </a:tabLst>
              <a:defRPr>
                <a:solidFill>
                  <a:schemeClr val="tx1"/>
                </a:solidFill>
                <a:latin typeface="Tahoma" panose="020B0604030504040204" pitchFamily="34" charset="0"/>
              </a:defRPr>
            </a:lvl8pPr>
            <a:lvl9pPr marL="3886200" indent="-228600" eaLnBrk="0" fontAlgn="base" hangingPunct="0">
              <a:spcBef>
                <a:spcPct val="0"/>
              </a:spcBef>
              <a:spcAft>
                <a:spcPct val="0"/>
              </a:spcAft>
              <a:tabLst>
                <a:tab pos="723900" algn="l"/>
                <a:tab pos="1447800" algn="l"/>
                <a:tab pos="2171700" algn="l"/>
                <a:tab pos="2895600" algn="l"/>
              </a:tabLst>
              <a:defRPr>
                <a:solidFill>
                  <a:schemeClr val="tx1"/>
                </a:solidFill>
                <a:latin typeface="Tahoma" panose="020B0604030504040204" pitchFamily="34" charset="0"/>
              </a:defRPr>
            </a:lvl9pPr>
          </a:lstStyle>
          <a:p>
            <a:pPr>
              <a:buClr>
                <a:srgbClr val="000000"/>
              </a:buClr>
              <a:buSzPct val="100000"/>
              <a:buFont typeface="Times New Roman" panose="02020603050405020304" pitchFamily="18" charset="0"/>
              <a:buNone/>
              <a:defRPr/>
            </a:pPr>
            <a:r>
              <a:rPr lang="en-US" sz="1400" dirty="0">
                <a:solidFill>
                  <a:schemeClr val="accent1">
                    <a:lumMod val="75000"/>
                  </a:schemeClr>
                </a:solidFill>
                <a:latin typeface="Times New Roman" panose="02020603050405020304" pitchFamily="18" charset="0"/>
                <a:ea typeface="MS Gothic" panose="020B0609070205080204" pitchFamily="49" charset="-128"/>
              </a:rPr>
              <a:t>www.kaashivinfotech.com</a:t>
            </a:r>
          </a:p>
        </p:txBody>
      </p:sp>
    </p:spTree>
    <p:extLst>
      <p:ext uri="{BB962C8B-B14F-4D97-AF65-F5344CB8AC3E}">
        <p14:creationId xmlns:p14="http://schemas.microsoft.com/office/powerpoint/2010/main" val="1006144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28048" y="0"/>
            <a:ext cx="10249468" cy="4871718"/>
          </a:xfrm>
          <a:prstGeom prst="rect">
            <a:avLst/>
          </a:prstGeom>
        </p:spPr>
        <p:txBody>
          <a:bodyPr wrap="square">
            <a:spAutoFit/>
          </a:bodyPr>
          <a:lstStyle/>
          <a:p>
            <a:pPr marR="0" indent="-6350">
              <a:lnSpc>
                <a:spcPct val="102000"/>
              </a:lnSpc>
              <a:spcBef>
                <a:spcPts val="0"/>
              </a:spcBef>
              <a:spcAft>
                <a:spcPts val="1350"/>
              </a:spcAft>
            </a:pPr>
            <a:r>
              <a:rPr lang="en-US" sz="1400" dirty="0">
                <a:solidFill>
                  <a:srgbClr val="000000"/>
                </a:solidFill>
                <a:latin typeface="Calibri" panose="020F0502020204030204" pitchFamily="34" charset="0"/>
                <a:ea typeface="Calibri" panose="020F0502020204030204" pitchFamily="34" charset="0"/>
              </a:rPr>
              <a:t>To code the accelerometer functions, we need to use the </a:t>
            </a:r>
            <a:r>
              <a:rPr lang="en-US" sz="1400" i="1" dirty="0" err="1">
                <a:solidFill>
                  <a:srgbClr val="000000"/>
                </a:solidFill>
                <a:latin typeface="Calibri" panose="020F0502020204030204" pitchFamily="34" charset="0"/>
                <a:ea typeface="Calibri" panose="020F0502020204030204" pitchFamily="34" charset="0"/>
              </a:rPr>
              <a:t>appMobi</a:t>
            </a:r>
            <a:r>
              <a:rPr lang="en-US" sz="1400" i="1" dirty="0">
                <a:solidFill>
                  <a:srgbClr val="000000"/>
                </a:solidFill>
                <a:latin typeface="Calibri" panose="020F0502020204030204" pitchFamily="34" charset="0"/>
                <a:ea typeface="Calibri" panose="020F0502020204030204" pitchFamily="34" charset="0"/>
              </a:rPr>
              <a:t> JavaScript Library</a:t>
            </a:r>
            <a:r>
              <a:rPr lang="en-US" sz="1400" dirty="0">
                <a:solidFill>
                  <a:srgbClr val="000000"/>
                </a:solidFill>
                <a:latin typeface="Calibri" panose="020F0502020204030204" pitchFamily="34" charset="0"/>
                <a:ea typeface="Calibri" panose="020F0502020204030204" pitchFamily="34" charset="0"/>
              </a:rPr>
              <a:t>. Documentation for this library can be found </a:t>
            </a:r>
            <a:r>
              <a:rPr lang="en-US" sz="1400" dirty="0">
                <a:solidFill>
                  <a:srgbClr val="0000FF"/>
                </a:solidFill>
                <a:latin typeface="Calibri" panose="020F0502020204030204" pitchFamily="34" charset="0"/>
                <a:ea typeface="Calibri" panose="020F0502020204030204" pitchFamily="34" charset="0"/>
                <a:hlinkClick r:id="rId2"/>
              </a:rPr>
              <a:t>here</a:t>
            </a:r>
            <a:r>
              <a:rPr lang="en-US" sz="1400" dirty="0">
                <a:solidFill>
                  <a:srgbClr val="000000"/>
                </a:solidFill>
                <a:latin typeface="Calibri" panose="020F0502020204030204" pitchFamily="34" charset="0"/>
                <a:ea typeface="Calibri" panose="020F0502020204030204" pitchFamily="34" charset="0"/>
                <a:hlinkClick r:id="rId2"/>
              </a:rPr>
              <a:t>.</a:t>
            </a:r>
            <a:r>
              <a:rPr lang="en-US" sz="1400" dirty="0">
                <a:solidFill>
                  <a:srgbClr val="000000"/>
                </a:solidFill>
                <a:latin typeface="Calibri" panose="020F0502020204030204" pitchFamily="34" charset="0"/>
                <a:ea typeface="Calibri" panose="020F0502020204030204" pitchFamily="34" charset="0"/>
              </a:rPr>
              <a:t> It’s installed when you download Intel XDK. </a:t>
            </a:r>
          </a:p>
          <a:p>
            <a:pPr marR="0" indent="-6350">
              <a:lnSpc>
                <a:spcPct val="102000"/>
              </a:lnSpc>
              <a:spcBef>
                <a:spcPts val="0"/>
              </a:spcBef>
              <a:spcAft>
                <a:spcPts val="1350"/>
              </a:spcAft>
            </a:pPr>
            <a:r>
              <a:rPr lang="en-US" sz="1400" dirty="0">
                <a:solidFill>
                  <a:srgbClr val="000000"/>
                </a:solidFill>
                <a:latin typeface="Calibri" panose="020F0502020204030204" pitchFamily="34" charset="0"/>
                <a:ea typeface="Calibri" panose="020F0502020204030204" pitchFamily="34" charset="0"/>
              </a:rPr>
              <a:t>Open the </a:t>
            </a:r>
            <a:r>
              <a:rPr lang="en-US" sz="1400" b="1" dirty="0">
                <a:solidFill>
                  <a:srgbClr val="000000"/>
                </a:solidFill>
                <a:latin typeface="Calibri" panose="020F0502020204030204" pitchFamily="34" charset="0"/>
                <a:ea typeface="Calibri" panose="020F0502020204030204" pitchFamily="34" charset="0"/>
              </a:rPr>
              <a:t>index.html</a:t>
            </a:r>
            <a:r>
              <a:rPr lang="en-US" sz="1400" dirty="0">
                <a:solidFill>
                  <a:srgbClr val="000000"/>
                </a:solidFill>
                <a:latin typeface="Calibri" panose="020F0502020204030204" pitchFamily="34" charset="0"/>
                <a:ea typeface="Calibri" panose="020F0502020204030204" pitchFamily="34" charset="0"/>
              </a:rPr>
              <a:t> file and add this line into the list of scripts: </a:t>
            </a:r>
          </a:p>
          <a:p>
            <a:pPr marR="0" indent="-6350">
              <a:lnSpc>
                <a:spcPct val="102000"/>
              </a:lnSpc>
              <a:spcBef>
                <a:spcPts val="0"/>
              </a:spcBef>
              <a:spcAft>
                <a:spcPts val="325"/>
              </a:spcAft>
            </a:pPr>
            <a:r>
              <a:rPr lang="en-US" sz="1400" i="1" dirty="0">
                <a:solidFill>
                  <a:srgbClr val="000000"/>
                </a:solidFill>
                <a:latin typeface="Calibri" panose="020F0502020204030204" pitchFamily="34" charset="0"/>
                <a:ea typeface="Calibri" panose="020F0502020204030204" pitchFamily="34" charset="0"/>
              </a:rPr>
              <a:t>&lt;script type="text/</a:t>
            </a:r>
            <a:r>
              <a:rPr lang="en-US" sz="1400" i="1" dirty="0" err="1">
                <a:solidFill>
                  <a:srgbClr val="000000"/>
                </a:solidFill>
                <a:latin typeface="Calibri" panose="020F0502020204030204" pitchFamily="34" charset="0"/>
                <a:ea typeface="Calibri" panose="020F0502020204030204" pitchFamily="34" charset="0"/>
              </a:rPr>
              <a:t>javascript</a:t>
            </a:r>
            <a:r>
              <a:rPr lang="en-US" sz="1400" i="1" dirty="0">
                <a:solidFill>
                  <a:srgbClr val="000000"/>
                </a:solidFill>
                <a:latin typeface="Calibri" panose="020F0502020204030204" pitchFamily="34" charset="0"/>
                <a:ea typeface="Calibri" panose="020F0502020204030204" pitchFamily="34" charset="0"/>
              </a:rPr>
              <a:t>" charset="utf-8" </a:t>
            </a:r>
            <a:r>
              <a:rPr lang="en-US" sz="1400" i="1" dirty="0" err="1">
                <a:solidFill>
                  <a:srgbClr val="000000"/>
                </a:solidFill>
                <a:latin typeface="Calibri" panose="020F0502020204030204" pitchFamily="34" charset="0"/>
                <a:ea typeface="Calibri" panose="020F0502020204030204" pitchFamily="34" charset="0"/>
              </a:rPr>
              <a:t>src</a:t>
            </a:r>
            <a:r>
              <a:rPr lang="en-US" sz="1400" i="1" dirty="0">
                <a:solidFill>
                  <a:srgbClr val="000000"/>
                </a:solidFill>
                <a:latin typeface="Calibri" panose="020F0502020204030204" pitchFamily="34" charset="0"/>
                <a:ea typeface="Calibri" panose="020F0502020204030204" pitchFamily="34" charset="0"/>
              </a:rPr>
              <a:t>="http://localhost:58888/_</a:t>
            </a:r>
            <a:r>
              <a:rPr lang="en-US" sz="1400" i="1" dirty="0" err="1">
                <a:solidFill>
                  <a:srgbClr val="000000"/>
                </a:solidFill>
                <a:latin typeface="Calibri" panose="020F0502020204030204" pitchFamily="34" charset="0"/>
                <a:ea typeface="Calibri" panose="020F0502020204030204" pitchFamily="34" charset="0"/>
              </a:rPr>
              <a:t>appMobi</a:t>
            </a:r>
            <a:r>
              <a:rPr lang="en-US" sz="1400" i="1" dirty="0">
                <a:solidFill>
                  <a:srgbClr val="000000"/>
                </a:solidFill>
                <a:latin typeface="Calibri" panose="020F0502020204030204" pitchFamily="34" charset="0"/>
                <a:ea typeface="Calibri" panose="020F0502020204030204" pitchFamily="34" charset="0"/>
              </a:rPr>
              <a:t>/appmobi.js"&gt;&lt;/script&gt; </a:t>
            </a:r>
            <a:endParaRPr lang="en-US" sz="1400" dirty="0">
              <a:solidFill>
                <a:srgbClr val="000000"/>
              </a:solidFill>
              <a:latin typeface="Calibri" panose="020F0502020204030204" pitchFamily="34" charset="0"/>
              <a:ea typeface="Calibri" panose="020F0502020204030204" pitchFamily="34" charset="0"/>
            </a:endParaRPr>
          </a:p>
          <a:p>
            <a:pPr marR="0" indent="-6350">
              <a:lnSpc>
                <a:spcPct val="102000"/>
              </a:lnSpc>
              <a:spcBef>
                <a:spcPts val="0"/>
              </a:spcBef>
              <a:spcAft>
                <a:spcPts val="1350"/>
              </a:spcAft>
            </a:pPr>
            <a:r>
              <a:rPr lang="en-US" sz="1400" dirty="0">
                <a:solidFill>
                  <a:srgbClr val="000000"/>
                </a:solidFill>
                <a:latin typeface="Calibri" panose="020F0502020204030204" pitchFamily="34" charset="0"/>
                <a:ea typeface="Calibri" panose="020F0502020204030204" pitchFamily="34" charset="0"/>
              </a:rPr>
              <a:t>Open the </a:t>
            </a:r>
            <a:r>
              <a:rPr lang="en-US" sz="1400" b="1" i="1" dirty="0">
                <a:solidFill>
                  <a:srgbClr val="000000"/>
                </a:solidFill>
                <a:latin typeface="Calibri" panose="020F0502020204030204" pitchFamily="34" charset="0"/>
                <a:ea typeface="Calibri" panose="020F0502020204030204" pitchFamily="34" charset="0"/>
              </a:rPr>
              <a:t>ViewController_View_774585933.html </a:t>
            </a:r>
            <a:r>
              <a:rPr lang="en-US" sz="1400" dirty="0">
                <a:solidFill>
                  <a:srgbClr val="000000"/>
                </a:solidFill>
                <a:latin typeface="Calibri" panose="020F0502020204030204" pitchFamily="34" charset="0"/>
                <a:ea typeface="Calibri" panose="020F0502020204030204" pitchFamily="34" charset="0"/>
              </a:rPr>
              <a:t>file. We have to rename fields to more logical names from: </a:t>
            </a:r>
          </a:p>
          <a:p>
            <a:pPr marR="0" indent="-6350">
              <a:lnSpc>
                <a:spcPct val="102000"/>
              </a:lnSpc>
              <a:spcBef>
                <a:spcPts val="0"/>
              </a:spcBef>
              <a:spcAft>
                <a:spcPts val="365"/>
              </a:spcAft>
            </a:pPr>
            <a:r>
              <a:rPr lang="en-US" sz="1400" b="1" dirty="0">
                <a:solidFill>
                  <a:srgbClr val="000000"/>
                </a:solidFill>
                <a:latin typeface="Calibri" panose="020F0502020204030204" pitchFamily="34" charset="0"/>
                <a:ea typeface="Calibri" panose="020F0502020204030204" pitchFamily="34" charset="0"/>
              </a:rPr>
              <a:t>      &lt;div data-apt-class="Label" id="Label_705687206"&gt;0&lt;/div&gt; </a:t>
            </a:r>
            <a:endParaRPr lang="en-US" sz="1400" dirty="0">
              <a:solidFill>
                <a:srgbClr val="000000"/>
              </a:solidFill>
              <a:latin typeface="Calibri" panose="020F0502020204030204" pitchFamily="34" charset="0"/>
              <a:ea typeface="Calibri" panose="020F0502020204030204" pitchFamily="34" charset="0"/>
            </a:endParaRPr>
          </a:p>
          <a:p>
            <a:pPr marR="2031365" indent="-6350">
              <a:lnSpc>
                <a:spcPct val="102000"/>
              </a:lnSpc>
              <a:spcBef>
                <a:spcPts val="0"/>
              </a:spcBef>
              <a:spcAft>
                <a:spcPts val="1335"/>
              </a:spcAft>
            </a:pPr>
            <a:r>
              <a:rPr lang="en-US" sz="1400" b="1" dirty="0">
                <a:solidFill>
                  <a:srgbClr val="000000"/>
                </a:solidFill>
                <a:latin typeface="Calibri" panose="020F0502020204030204" pitchFamily="34" charset="0"/>
                <a:ea typeface="Calibri" panose="020F0502020204030204" pitchFamily="34" charset="0"/>
              </a:rPr>
              <a:t>      &lt;div data-apt-class="Label" id="Label_782673145"&gt;0&lt;/div&gt;       &lt;div data-apt-class="Label" id="Label_1067317462"&gt;0&lt;/div&gt; </a:t>
            </a:r>
            <a:r>
              <a:rPr lang="en-US" sz="1400" dirty="0">
                <a:solidFill>
                  <a:srgbClr val="000000"/>
                </a:solidFill>
                <a:latin typeface="Calibri" panose="020F0502020204030204" pitchFamily="34" charset="0"/>
                <a:ea typeface="Calibri" panose="020F0502020204030204" pitchFamily="34" charset="0"/>
              </a:rPr>
              <a:t>to: </a:t>
            </a:r>
          </a:p>
          <a:p>
            <a:pPr marR="0" indent="-6350">
              <a:lnSpc>
                <a:spcPct val="102000"/>
              </a:lnSpc>
              <a:spcBef>
                <a:spcPts val="0"/>
              </a:spcBef>
              <a:spcAft>
                <a:spcPts val="365"/>
              </a:spcAft>
            </a:pPr>
            <a:r>
              <a:rPr lang="en-US" sz="1400" dirty="0">
                <a:solidFill>
                  <a:srgbClr val="000000"/>
                </a:solidFill>
                <a:latin typeface="Calibri" panose="020F0502020204030204" pitchFamily="34" charset="0"/>
                <a:ea typeface="Calibri" panose="020F0502020204030204" pitchFamily="34" charset="0"/>
              </a:rPr>
              <a:t>       </a:t>
            </a:r>
            <a:r>
              <a:rPr lang="en-US" sz="1400" b="1" dirty="0">
                <a:solidFill>
                  <a:srgbClr val="000000"/>
                </a:solidFill>
                <a:latin typeface="Calibri" panose="020F0502020204030204" pitchFamily="34" charset="0"/>
                <a:ea typeface="Calibri" panose="020F0502020204030204" pitchFamily="34" charset="0"/>
              </a:rPr>
              <a:t>&lt;div data-apt-class="Label" id="</a:t>
            </a:r>
            <a:r>
              <a:rPr lang="en-US" sz="1400" b="1" dirty="0" err="1">
                <a:solidFill>
                  <a:srgbClr val="000000"/>
                </a:solidFill>
                <a:latin typeface="Calibri" panose="020F0502020204030204" pitchFamily="34" charset="0"/>
                <a:ea typeface="Calibri" panose="020F0502020204030204" pitchFamily="34" charset="0"/>
              </a:rPr>
              <a:t>accel_x</a:t>
            </a:r>
            <a:r>
              <a:rPr lang="en-US" sz="1400" b="1" dirty="0">
                <a:solidFill>
                  <a:srgbClr val="000000"/>
                </a:solidFill>
                <a:latin typeface="Calibri" panose="020F0502020204030204" pitchFamily="34" charset="0"/>
                <a:ea typeface="Calibri" panose="020F0502020204030204" pitchFamily="34" charset="0"/>
              </a:rPr>
              <a:t>"&gt;0&lt;/div&gt; </a:t>
            </a:r>
            <a:endParaRPr lang="en-US" sz="1400" dirty="0">
              <a:solidFill>
                <a:srgbClr val="000000"/>
              </a:solidFill>
              <a:latin typeface="Calibri" panose="020F0502020204030204" pitchFamily="34" charset="0"/>
              <a:ea typeface="Calibri" panose="020F0502020204030204" pitchFamily="34" charset="0"/>
            </a:endParaRPr>
          </a:p>
          <a:p>
            <a:pPr marR="0" indent="-6350">
              <a:lnSpc>
                <a:spcPct val="102000"/>
              </a:lnSpc>
              <a:spcBef>
                <a:spcPts val="0"/>
              </a:spcBef>
              <a:spcAft>
                <a:spcPts val="365"/>
              </a:spcAft>
            </a:pPr>
            <a:r>
              <a:rPr lang="en-US" sz="1400" b="1" dirty="0">
                <a:solidFill>
                  <a:srgbClr val="000000"/>
                </a:solidFill>
                <a:latin typeface="Calibri" panose="020F0502020204030204" pitchFamily="34" charset="0"/>
                <a:ea typeface="Calibri" panose="020F0502020204030204" pitchFamily="34" charset="0"/>
              </a:rPr>
              <a:t>      &lt;div data-apt-class="Label" id="</a:t>
            </a:r>
            <a:r>
              <a:rPr lang="en-US" sz="1400" b="1" dirty="0" err="1">
                <a:solidFill>
                  <a:srgbClr val="000000"/>
                </a:solidFill>
                <a:latin typeface="Calibri" panose="020F0502020204030204" pitchFamily="34" charset="0"/>
                <a:ea typeface="Calibri" panose="020F0502020204030204" pitchFamily="34" charset="0"/>
              </a:rPr>
              <a:t>accel_y</a:t>
            </a:r>
            <a:r>
              <a:rPr lang="en-US" sz="1400" b="1" dirty="0">
                <a:solidFill>
                  <a:srgbClr val="000000"/>
                </a:solidFill>
                <a:latin typeface="Calibri" panose="020F0502020204030204" pitchFamily="34" charset="0"/>
                <a:ea typeface="Calibri" panose="020F0502020204030204" pitchFamily="34" charset="0"/>
              </a:rPr>
              <a:t>"&gt;0&lt;/div&gt; </a:t>
            </a:r>
            <a:endParaRPr lang="en-US" sz="1400" dirty="0">
              <a:solidFill>
                <a:srgbClr val="000000"/>
              </a:solidFill>
              <a:latin typeface="Calibri" panose="020F0502020204030204" pitchFamily="34" charset="0"/>
              <a:ea typeface="Calibri" panose="020F0502020204030204" pitchFamily="34" charset="0"/>
            </a:endParaRPr>
          </a:p>
          <a:p>
            <a:pPr marR="0" indent="-6350">
              <a:lnSpc>
                <a:spcPct val="102000"/>
              </a:lnSpc>
              <a:spcBef>
                <a:spcPts val="0"/>
              </a:spcBef>
              <a:spcAft>
                <a:spcPts val="365"/>
              </a:spcAft>
            </a:pPr>
            <a:r>
              <a:rPr lang="en-US" sz="1400" b="1" dirty="0">
                <a:solidFill>
                  <a:srgbClr val="000000"/>
                </a:solidFill>
                <a:latin typeface="Calibri" panose="020F0502020204030204" pitchFamily="34" charset="0"/>
                <a:ea typeface="Calibri" panose="020F0502020204030204" pitchFamily="34" charset="0"/>
              </a:rPr>
              <a:t>      &lt;div data-apt-class="Label" id="</a:t>
            </a:r>
            <a:r>
              <a:rPr lang="en-US" sz="1400" b="1" dirty="0" err="1">
                <a:solidFill>
                  <a:srgbClr val="000000"/>
                </a:solidFill>
                <a:latin typeface="Calibri" panose="020F0502020204030204" pitchFamily="34" charset="0"/>
                <a:ea typeface="Calibri" panose="020F0502020204030204" pitchFamily="34" charset="0"/>
              </a:rPr>
              <a:t>accel_z</a:t>
            </a:r>
            <a:r>
              <a:rPr lang="en-US" sz="1400" b="1" dirty="0">
                <a:solidFill>
                  <a:srgbClr val="000000"/>
                </a:solidFill>
                <a:latin typeface="Calibri" panose="020F0502020204030204" pitchFamily="34" charset="0"/>
                <a:ea typeface="Calibri" panose="020F0502020204030204" pitchFamily="34" charset="0"/>
              </a:rPr>
              <a:t>"&gt;0&lt;/div&gt; </a:t>
            </a:r>
            <a:endParaRPr lang="en-US" sz="1400" dirty="0">
              <a:solidFill>
                <a:srgbClr val="000000"/>
              </a:solidFill>
              <a:latin typeface="Calibri" panose="020F0502020204030204" pitchFamily="34" charset="0"/>
              <a:ea typeface="Calibri" panose="020F0502020204030204" pitchFamily="34" charset="0"/>
            </a:endParaRPr>
          </a:p>
          <a:p>
            <a:pPr marL="635" marR="0" indent="0">
              <a:lnSpc>
                <a:spcPct val="102000"/>
              </a:lnSpc>
              <a:spcBef>
                <a:spcPts val="0"/>
              </a:spcBef>
              <a:spcAft>
                <a:spcPts val="1350"/>
              </a:spcAft>
            </a:pPr>
            <a:r>
              <a:rPr lang="en-US" sz="1400" dirty="0">
                <a:solidFill>
                  <a:srgbClr val="000000"/>
                </a:solidFill>
                <a:latin typeface="Calibri" panose="020F0502020204030204" pitchFamily="34" charset="0"/>
                <a:ea typeface="Calibri" panose="020F0502020204030204" pitchFamily="34" charset="0"/>
              </a:rPr>
              <a:t> </a:t>
            </a:r>
          </a:p>
          <a:p>
            <a:pPr marR="0" indent="-6350">
              <a:lnSpc>
                <a:spcPct val="102000"/>
              </a:lnSpc>
              <a:spcBef>
                <a:spcPts val="0"/>
              </a:spcBef>
              <a:spcAft>
                <a:spcPts val="1350"/>
              </a:spcAft>
            </a:pPr>
            <a:r>
              <a:rPr lang="en-US" sz="1400" dirty="0">
                <a:solidFill>
                  <a:srgbClr val="000000"/>
                </a:solidFill>
                <a:latin typeface="Calibri" panose="020F0502020204030204" pitchFamily="34" charset="0"/>
                <a:ea typeface="Calibri" panose="020F0502020204030204" pitchFamily="34" charset="0"/>
              </a:rPr>
              <a:t>The same should be done in the </a:t>
            </a:r>
            <a:r>
              <a:rPr lang="en-US" sz="1400" b="1" i="1" dirty="0">
                <a:solidFill>
                  <a:srgbClr val="000000"/>
                </a:solidFill>
                <a:latin typeface="Calibri" panose="020F0502020204030204" pitchFamily="34" charset="0"/>
                <a:ea typeface="Calibri" panose="020F0502020204030204" pitchFamily="34" charset="0"/>
              </a:rPr>
              <a:t>ViewController_View_774585933.css</a:t>
            </a:r>
            <a:r>
              <a:rPr lang="en-US" sz="1400" dirty="0">
                <a:solidFill>
                  <a:srgbClr val="000000"/>
                </a:solidFill>
                <a:latin typeface="Calibri" panose="020F0502020204030204" pitchFamily="34" charset="0"/>
                <a:ea typeface="Calibri" panose="020F0502020204030204" pitchFamily="34" charset="0"/>
              </a:rPr>
              <a:t> file, where we have to rename the style names. </a:t>
            </a:r>
          </a:p>
          <a:p>
            <a:pPr marR="0" indent="-6350">
              <a:lnSpc>
                <a:spcPct val="102000"/>
              </a:lnSpc>
              <a:spcBef>
                <a:spcPts val="0"/>
              </a:spcBef>
              <a:spcAft>
                <a:spcPts val="1350"/>
              </a:spcAft>
            </a:pPr>
            <a:r>
              <a:rPr lang="en-US" sz="1400" dirty="0">
                <a:solidFill>
                  <a:srgbClr val="000000"/>
                </a:solidFill>
                <a:latin typeface="Calibri" panose="020F0502020204030204" pitchFamily="34" charset="0"/>
                <a:ea typeface="Calibri" panose="020F0502020204030204" pitchFamily="34" charset="0"/>
              </a:rPr>
              <a:t>Open the </a:t>
            </a:r>
            <a:r>
              <a:rPr lang="en-US" sz="1400" b="1" i="1" dirty="0">
                <a:solidFill>
                  <a:srgbClr val="000000"/>
                </a:solidFill>
                <a:latin typeface="Calibri" panose="020F0502020204030204" pitchFamily="34" charset="0"/>
                <a:ea typeface="Calibri" panose="020F0502020204030204" pitchFamily="34" charset="0"/>
              </a:rPr>
              <a:t>viewcontroller.js</a:t>
            </a:r>
            <a:r>
              <a:rPr lang="en-US" sz="1400" dirty="0">
                <a:solidFill>
                  <a:srgbClr val="000000"/>
                </a:solidFill>
                <a:latin typeface="Calibri" panose="020F0502020204030204" pitchFamily="34" charset="0"/>
                <a:ea typeface="Calibri" panose="020F0502020204030204" pitchFamily="34" charset="0"/>
              </a:rPr>
              <a:t> file and write some functions for using the accelerometer. </a:t>
            </a:r>
          </a:p>
          <a:p>
            <a:r>
              <a:rPr lang="en-US" sz="1400" i="1" dirty="0">
                <a:solidFill>
                  <a:srgbClr val="000000"/>
                </a:solidFill>
                <a:latin typeface="Calibri" panose="020F0502020204030204" pitchFamily="34" charset="0"/>
                <a:ea typeface="Calibri" panose="020F0502020204030204" pitchFamily="34" charset="0"/>
              </a:rPr>
              <a:t>function </a:t>
            </a:r>
            <a:r>
              <a:rPr lang="en-US" sz="1400" i="1" dirty="0" err="1">
                <a:solidFill>
                  <a:srgbClr val="000000"/>
                </a:solidFill>
                <a:latin typeface="Calibri" panose="020F0502020204030204" pitchFamily="34" charset="0"/>
                <a:ea typeface="Calibri" panose="020F0502020204030204" pitchFamily="34" charset="0"/>
              </a:rPr>
              <a:t>suc</a:t>
            </a:r>
            <a:r>
              <a:rPr lang="en-US" sz="1400" i="1" dirty="0">
                <a:solidFill>
                  <a:srgbClr val="000000"/>
                </a:solidFill>
                <a:latin typeface="Calibri" panose="020F0502020204030204" pitchFamily="34" charset="0"/>
                <a:ea typeface="Calibri" panose="020F0502020204030204" pitchFamily="34" charset="0"/>
              </a:rPr>
              <a:t>(a) {     </a:t>
            </a:r>
            <a:r>
              <a:rPr lang="en-US" sz="1400" i="1" dirty="0" err="1">
                <a:solidFill>
                  <a:srgbClr val="000000"/>
                </a:solidFill>
                <a:latin typeface="Calibri" panose="020F0502020204030204" pitchFamily="34" charset="0"/>
                <a:ea typeface="Calibri" panose="020F0502020204030204" pitchFamily="34" charset="0"/>
              </a:rPr>
              <a:t>document.getElementById</a:t>
            </a:r>
            <a:r>
              <a:rPr lang="en-US" sz="1400" i="1" dirty="0">
                <a:solidFill>
                  <a:srgbClr val="000000"/>
                </a:solidFill>
                <a:latin typeface="Calibri" panose="020F0502020204030204" pitchFamily="34" charset="0"/>
                <a:ea typeface="Calibri" panose="020F0502020204030204" pitchFamily="34" charset="0"/>
              </a:rPr>
              <a:t>('</a:t>
            </a:r>
            <a:r>
              <a:rPr lang="en-US" sz="1400" i="1" dirty="0" err="1">
                <a:solidFill>
                  <a:srgbClr val="000000"/>
                </a:solidFill>
                <a:latin typeface="Calibri" panose="020F0502020204030204" pitchFamily="34" charset="0"/>
                <a:ea typeface="Calibri" panose="020F0502020204030204" pitchFamily="34" charset="0"/>
              </a:rPr>
              <a:t>accel_x</a:t>
            </a:r>
            <a:r>
              <a:rPr lang="en-US" sz="1400" i="1" dirty="0">
                <a:solidFill>
                  <a:srgbClr val="000000"/>
                </a:solidFill>
                <a:latin typeface="Calibri" panose="020F0502020204030204" pitchFamily="34" charset="0"/>
                <a:ea typeface="Calibri" panose="020F0502020204030204" pitchFamily="34" charset="0"/>
              </a:rPr>
              <a:t>').</a:t>
            </a:r>
            <a:r>
              <a:rPr lang="en-US" sz="1400" i="1" dirty="0" err="1">
                <a:solidFill>
                  <a:srgbClr val="000000"/>
                </a:solidFill>
                <a:latin typeface="Calibri" panose="020F0502020204030204" pitchFamily="34" charset="0"/>
                <a:ea typeface="Calibri" panose="020F0502020204030204" pitchFamily="34" charset="0"/>
              </a:rPr>
              <a:t>innerHTML</a:t>
            </a:r>
            <a:r>
              <a:rPr lang="en-US" sz="1400" i="1" dirty="0">
                <a:solidFill>
                  <a:srgbClr val="000000"/>
                </a:solidFill>
                <a:latin typeface="Calibri" panose="020F0502020204030204" pitchFamily="34" charset="0"/>
                <a:ea typeface="Calibri" panose="020F0502020204030204" pitchFamily="34" charset="0"/>
              </a:rPr>
              <a:t> = </a:t>
            </a:r>
            <a:r>
              <a:rPr lang="en-US" sz="1400" i="1" dirty="0" err="1">
                <a:solidFill>
                  <a:srgbClr val="000000"/>
                </a:solidFill>
                <a:latin typeface="Calibri" panose="020F0502020204030204" pitchFamily="34" charset="0"/>
                <a:ea typeface="Calibri" panose="020F0502020204030204" pitchFamily="34" charset="0"/>
              </a:rPr>
              <a:t>a.x</a:t>
            </a:r>
            <a:r>
              <a:rPr lang="en-US" sz="1400" i="1" dirty="0">
                <a:solidFill>
                  <a:srgbClr val="000000"/>
                </a:solidFill>
                <a:latin typeface="Calibri" panose="020F0502020204030204" pitchFamily="34" charset="0"/>
                <a:ea typeface="Calibri" panose="020F0502020204030204" pitchFamily="34" charset="0"/>
              </a:rPr>
              <a:t>; </a:t>
            </a:r>
            <a:endParaRPr lang="en-US" sz="1400" dirty="0"/>
          </a:p>
        </p:txBody>
      </p:sp>
      <p:sp>
        <p:nvSpPr>
          <p:cNvPr id="3" name="Rectangle 5"/>
          <p:cNvSpPr>
            <a:spLocks noChangeArrowheads="1"/>
          </p:cNvSpPr>
          <p:nvPr/>
        </p:nvSpPr>
        <p:spPr bwMode="auto">
          <a:xfrm>
            <a:off x="2999757" y="5107477"/>
            <a:ext cx="9192243" cy="1569660"/>
          </a:xfrm>
          <a:prstGeom prst="rect">
            <a:avLst/>
          </a:prstGeom>
          <a:solidFill>
            <a:srgbClr val="FFFF00"/>
          </a:solidFill>
          <a:ln w="9525">
            <a:solidFill>
              <a:schemeClr val="bg2"/>
            </a:solidFill>
            <a:miter lim="800000"/>
            <a:headEnd/>
            <a:tailEnd/>
          </a:ln>
        </p:spPr>
        <p:txBody>
          <a:bodyPr wrap="square">
            <a:spAutoFit/>
          </a:bodyPr>
          <a:lstStyle>
            <a:lvl1pPr algn="ctr">
              <a:defRPr sz="2400" b="1">
                <a:solidFill>
                  <a:schemeClr val="tx1"/>
                </a:solidFill>
                <a:latin typeface="Arial" panose="020B0604020202020204" pitchFamily="34" charset="0"/>
              </a:defRPr>
            </a:lvl1pPr>
            <a:lvl2pPr marL="742950" indent="-285750" algn="ctr">
              <a:defRPr sz="2400" b="1">
                <a:solidFill>
                  <a:schemeClr val="tx1"/>
                </a:solidFill>
                <a:latin typeface="Arial" panose="020B0604020202020204" pitchFamily="34" charset="0"/>
              </a:defRPr>
            </a:lvl2pPr>
            <a:lvl3pPr marL="1143000" indent="-228600" algn="ctr">
              <a:defRPr sz="2400" b="1">
                <a:solidFill>
                  <a:schemeClr val="tx1"/>
                </a:solidFill>
                <a:latin typeface="Arial" panose="020B0604020202020204" pitchFamily="34" charset="0"/>
              </a:defRPr>
            </a:lvl3pPr>
            <a:lvl4pPr marL="1600200" indent="-228600" algn="ctr">
              <a:defRPr sz="2400" b="1">
                <a:solidFill>
                  <a:schemeClr val="tx1"/>
                </a:solidFill>
                <a:latin typeface="Arial" panose="020B0604020202020204" pitchFamily="34" charset="0"/>
              </a:defRPr>
            </a:lvl4pPr>
            <a:lvl5pPr marL="2057400" indent="-228600" algn="ctr">
              <a:defRPr sz="2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defRPr>
            </a:lvl9pPr>
          </a:lstStyle>
          <a:p>
            <a:pPr algn="just" eaLnBrk="1" hangingPunct="1">
              <a:buClr>
                <a:srgbClr val="000000"/>
              </a:buClr>
              <a:buSzPct val="100000"/>
              <a:buFont typeface="Times New Roman" panose="02020603050405020304" pitchFamily="18" charset="0"/>
              <a:buNone/>
            </a:pPr>
            <a:r>
              <a:rPr lang="en-US" sz="2000" dirty="0">
                <a:solidFill>
                  <a:srgbClr val="FF0000"/>
                </a:solidFill>
                <a:ea typeface="Adobe Gothic Std B" panose="020B0800000000000000" pitchFamily="34" charset="-128"/>
                <a:cs typeface="Arial" panose="020B0604020202020204" pitchFamily="34" charset="0"/>
              </a:rPr>
              <a:t>For </a:t>
            </a:r>
            <a:r>
              <a:rPr lang="en-US" sz="3600" dirty="0" err="1">
                <a:solidFill>
                  <a:srgbClr val="FF0000"/>
                </a:solidFill>
                <a:ea typeface="Adobe Gothic Std B" panose="020B0800000000000000" pitchFamily="34" charset="-128"/>
                <a:cs typeface="Arial" panose="020B0604020202020204" pitchFamily="34" charset="0"/>
              </a:rPr>
              <a:t>Inplant</a:t>
            </a:r>
            <a:r>
              <a:rPr lang="en-US" sz="3600" dirty="0">
                <a:solidFill>
                  <a:srgbClr val="FF0000"/>
                </a:solidFill>
                <a:ea typeface="Adobe Gothic Std B" panose="020B0800000000000000" pitchFamily="34" charset="-128"/>
                <a:cs typeface="Arial" panose="020B0604020202020204" pitchFamily="34" charset="0"/>
              </a:rPr>
              <a:t> Training / Internship</a:t>
            </a:r>
            <a:r>
              <a:rPr lang="en-US" sz="2000" dirty="0">
                <a:solidFill>
                  <a:srgbClr val="FF0000"/>
                </a:solidFill>
                <a:ea typeface="Adobe Gothic Std B" panose="020B0800000000000000" pitchFamily="34" charset="-128"/>
                <a:cs typeface="Arial" panose="020B0604020202020204" pitchFamily="34" charset="0"/>
              </a:rPr>
              <a:t>, </a:t>
            </a:r>
            <a:r>
              <a:rPr lang="en-US" sz="2000" dirty="0">
                <a:solidFill>
                  <a:srgbClr val="7030A0"/>
                </a:solidFill>
                <a:ea typeface="Adobe Gothic Std B" panose="020B0800000000000000" pitchFamily="34" charset="-128"/>
                <a:cs typeface="Arial" panose="020B0604020202020204" pitchFamily="34" charset="0"/>
              </a:rPr>
              <a:t>please download the "</a:t>
            </a:r>
            <a:r>
              <a:rPr lang="en-US" sz="2000" dirty="0" err="1">
                <a:solidFill>
                  <a:srgbClr val="7030A0"/>
                </a:solidFill>
                <a:ea typeface="Adobe Gothic Std B" panose="020B0800000000000000" pitchFamily="34" charset="-128"/>
                <a:cs typeface="Arial" panose="020B0604020202020204" pitchFamily="34" charset="0"/>
              </a:rPr>
              <a:t>Inplant</a:t>
            </a:r>
            <a:r>
              <a:rPr lang="en-US" sz="2000" dirty="0">
                <a:solidFill>
                  <a:srgbClr val="7030A0"/>
                </a:solidFill>
                <a:ea typeface="Adobe Gothic Std B" panose="020B0800000000000000" pitchFamily="34" charset="-128"/>
                <a:cs typeface="Arial" panose="020B0604020202020204" pitchFamily="34" charset="0"/>
              </a:rPr>
              <a:t> training registration form" from our website www.kaashivinfotech.com. Fill the form and send it to kaashiv.info@gmail.com</a:t>
            </a: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287" y="5046045"/>
            <a:ext cx="1593799" cy="1631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http://t1.gstatic.com/images?q=tbn:ANd9GcSMReLS08nbNBq091ftyaeMC_KbIJNVs94rR7JwT5WWvYBxlDw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17895" y="5053427"/>
            <a:ext cx="1007192" cy="1729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Footer Placeholder 3"/>
          <p:cNvSpPr>
            <a:spLocks noGrp="1"/>
          </p:cNvSpPr>
          <p:nvPr>
            <p:ph type="ftr" sz="quarter" idx="11"/>
          </p:nvPr>
        </p:nvSpPr>
        <p:spPr>
          <a:xfrm>
            <a:off x="3676739" y="6582647"/>
            <a:ext cx="6242183"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723900" algn="l"/>
                <a:tab pos="1447800" algn="l"/>
                <a:tab pos="2171700" algn="l"/>
                <a:tab pos="2895600" algn="l"/>
              </a:tabLst>
              <a:defRPr>
                <a:solidFill>
                  <a:schemeClr val="tx1"/>
                </a:solidFill>
                <a:latin typeface="Tahoma" panose="020B0604030504040204" pitchFamily="34" charset="0"/>
              </a:defRPr>
            </a:lvl1pPr>
            <a:lvl2pPr marL="742950" indent="-285750">
              <a:tabLst>
                <a:tab pos="723900" algn="l"/>
                <a:tab pos="1447800" algn="l"/>
                <a:tab pos="2171700" algn="l"/>
                <a:tab pos="2895600" algn="l"/>
              </a:tabLst>
              <a:defRPr>
                <a:solidFill>
                  <a:schemeClr val="tx1"/>
                </a:solidFill>
                <a:latin typeface="Tahoma" panose="020B0604030504040204" pitchFamily="34" charset="0"/>
              </a:defRPr>
            </a:lvl2pPr>
            <a:lvl3pPr marL="1143000" indent="-228600">
              <a:tabLst>
                <a:tab pos="723900" algn="l"/>
                <a:tab pos="1447800" algn="l"/>
                <a:tab pos="2171700" algn="l"/>
                <a:tab pos="2895600" algn="l"/>
              </a:tabLst>
              <a:defRPr>
                <a:solidFill>
                  <a:schemeClr val="tx1"/>
                </a:solidFill>
                <a:latin typeface="Tahoma" panose="020B0604030504040204" pitchFamily="34" charset="0"/>
              </a:defRPr>
            </a:lvl3pPr>
            <a:lvl4pPr marL="1600200" indent="-228600">
              <a:tabLst>
                <a:tab pos="723900" algn="l"/>
                <a:tab pos="1447800" algn="l"/>
                <a:tab pos="2171700" algn="l"/>
                <a:tab pos="2895600" algn="l"/>
              </a:tabLst>
              <a:defRPr>
                <a:solidFill>
                  <a:schemeClr val="tx1"/>
                </a:solidFill>
                <a:latin typeface="Tahoma" panose="020B0604030504040204" pitchFamily="34" charset="0"/>
              </a:defRPr>
            </a:lvl4pPr>
            <a:lvl5pPr marL="2057400" indent="-228600">
              <a:tabLst>
                <a:tab pos="723900" algn="l"/>
                <a:tab pos="1447800" algn="l"/>
                <a:tab pos="2171700" algn="l"/>
                <a:tab pos="2895600" algn="l"/>
              </a:tabLst>
              <a:defRPr>
                <a:solidFill>
                  <a:schemeClr val="tx1"/>
                </a:solidFill>
                <a:latin typeface="Tahoma" panose="020B0604030504040204" pitchFamily="34" charset="0"/>
              </a:defRPr>
            </a:lvl5pPr>
            <a:lvl6pPr marL="2514600" indent="-228600" eaLnBrk="0" fontAlgn="base" hangingPunct="0">
              <a:spcBef>
                <a:spcPct val="0"/>
              </a:spcBef>
              <a:spcAft>
                <a:spcPct val="0"/>
              </a:spcAft>
              <a:tabLst>
                <a:tab pos="723900" algn="l"/>
                <a:tab pos="1447800" algn="l"/>
                <a:tab pos="2171700" algn="l"/>
                <a:tab pos="2895600" algn="l"/>
              </a:tabLst>
              <a:defRPr>
                <a:solidFill>
                  <a:schemeClr val="tx1"/>
                </a:solidFill>
                <a:latin typeface="Tahoma" panose="020B0604030504040204" pitchFamily="34" charset="0"/>
              </a:defRPr>
            </a:lvl6pPr>
            <a:lvl7pPr marL="2971800" indent="-228600" eaLnBrk="0" fontAlgn="base" hangingPunct="0">
              <a:spcBef>
                <a:spcPct val="0"/>
              </a:spcBef>
              <a:spcAft>
                <a:spcPct val="0"/>
              </a:spcAft>
              <a:tabLst>
                <a:tab pos="723900" algn="l"/>
                <a:tab pos="1447800" algn="l"/>
                <a:tab pos="2171700" algn="l"/>
                <a:tab pos="2895600" algn="l"/>
              </a:tabLst>
              <a:defRPr>
                <a:solidFill>
                  <a:schemeClr val="tx1"/>
                </a:solidFill>
                <a:latin typeface="Tahoma" panose="020B0604030504040204" pitchFamily="34" charset="0"/>
              </a:defRPr>
            </a:lvl7pPr>
            <a:lvl8pPr marL="3429000" indent="-228600" eaLnBrk="0" fontAlgn="base" hangingPunct="0">
              <a:spcBef>
                <a:spcPct val="0"/>
              </a:spcBef>
              <a:spcAft>
                <a:spcPct val="0"/>
              </a:spcAft>
              <a:tabLst>
                <a:tab pos="723900" algn="l"/>
                <a:tab pos="1447800" algn="l"/>
                <a:tab pos="2171700" algn="l"/>
                <a:tab pos="2895600" algn="l"/>
              </a:tabLst>
              <a:defRPr>
                <a:solidFill>
                  <a:schemeClr val="tx1"/>
                </a:solidFill>
                <a:latin typeface="Tahoma" panose="020B0604030504040204" pitchFamily="34" charset="0"/>
              </a:defRPr>
            </a:lvl8pPr>
            <a:lvl9pPr marL="3886200" indent="-228600" eaLnBrk="0" fontAlgn="base" hangingPunct="0">
              <a:spcBef>
                <a:spcPct val="0"/>
              </a:spcBef>
              <a:spcAft>
                <a:spcPct val="0"/>
              </a:spcAft>
              <a:tabLst>
                <a:tab pos="723900" algn="l"/>
                <a:tab pos="1447800" algn="l"/>
                <a:tab pos="2171700" algn="l"/>
                <a:tab pos="2895600" algn="l"/>
              </a:tabLst>
              <a:defRPr>
                <a:solidFill>
                  <a:schemeClr val="tx1"/>
                </a:solidFill>
                <a:latin typeface="Tahoma" panose="020B0604030504040204" pitchFamily="34" charset="0"/>
              </a:defRPr>
            </a:lvl9pPr>
          </a:lstStyle>
          <a:p>
            <a:pPr>
              <a:buClr>
                <a:srgbClr val="000000"/>
              </a:buClr>
              <a:buSzPct val="100000"/>
              <a:buFont typeface="Times New Roman" panose="02020603050405020304" pitchFamily="18" charset="0"/>
              <a:buNone/>
              <a:defRPr/>
            </a:pPr>
            <a:r>
              <a:rPr lang="en-US" sz="1400" dirty="0">
                <a:solidFill>
                  <a:schemeClr val="accent1">
                    <a:lumMod val="75000"/>
                  </a:schemeClr>
                </a:solidFill>
                <a:latin typeface="Times New Roman" panose="02020603050405020304" pitchFamily="18" charset="0"/>
                <a:ea typeface="MS Gothic" panose="020B0609070205080204" pitchFamily="49" charset="-128"/>
              </a:rPr>
              <a:t>www.kaashivinfotech.com</a:t>
            </a:r>
          </a:p>
        </p:txBody>
      </p:sp>
    </p:spTree>
    <p:extLst>
      <p:ext uri="{BB962C8B-B14F-4D97-AF65-F5344CB8AC3E}">
        <p14:creationId xmlns:p14="http://schemas.microsoft.com/office/powerpoint/2010/main" val="20610981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4096" y="150125"/>
            <a:ext cx="4134517" cy="3330054"/>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82185" y="47259"/>
            <a:ext cx="5535740" cy="3535785"/>
          </a:xfrm>
          <a:prstGeom prst="rect">
            <a:avLst/>
          </a:prstGeom>
        </p:spPr>
      </p:pic>
      <p:sp>
        <p:nvSpPr>
          <p:cNvPr id="4" name="Rectangle 3"/>
          <p:cNvSpPr/>
          <p:nvPr/>
        </p:nvSpPr>
        <p:spPr>
          <a:xfrm>
            <a:off x="2092656" y="3700822"/>
            <a:ext cx="6096000" cy="657359"/>
          </a:xfrm>
          <a:prstGeom prst="rect">
            <a:avLst/>
          </a:prstGeom>
        </p:spPr>
        <p:txBody>
          <a:bodyPr>
            <a:spAutoFit/>
          </a:bodyPr>
          <a:lstStyle/>
          <a:p>
            <a:pPr marR="0" indent="-6350">
              <a:lnSpc>
                <a:spcPct val="102000"/>
              </a:lnSpc>
              <a:spcBef>
                <a:spcPts val="0"/>
              </a:spcBef>
              <a:spcAft>
                <a:spcPts val="1350"/>
              </a:spcAft>
            </a:pPr>
            <a:r>
              <a:rPr lang="en-US" dirty="0">
                <a:solidFill>
                  <a:srgbClr val="000000"/>
                </a:solidFill>
                <a:latin typeface="Calibri" panose="020F0502020204030204" pitchFamily="34" charset="0"/>
                <a:ea typeface="Calibri" panose="020F0502020204030204" pitchFamily="34" charset="0"/>
              </a:rPr>
              <a:t>You can see how the accelerometer works on Intel XDK using the “ACCELEROMETER” panel: </a:t>
            </a:r>
            <a:endParaRPr lang="en-US" dirty="0">
              <a:solidFill>
                <a:srgbClr val="000000"/>
              </a:solidFill>
              <a:effectLst/>
              <a:latin typeface="Calibri" panose="020F0502020204030204" pitchFamily="34" charset="0"/>
              <a:ea typeface="Calibri" panose="020F0502020204030204" pitchFamily="34" charset="0"/>
            </a:endParaRPr>
          </a:p>
        </p:txBody>
      </p:sp>
      <p:sp>
        <p:nvSpPr>
          <p:cNvPr id="5" name="Rectangle 5"/>
          <p:cNvSpPr>
            <a:spLocks noChangeArrowheads="1"/>
          </p:cNvSpPr>
          <p:nvPr/>
        </p:nvSpPr>
        <p:spPr bwMode="auto">
          <a:xfrm>
            <a:off x="2999757" y="5107477"/>
            <a:ext cx="9192243" cy="1569660"/>
          </a:xfrm>
          <a:prstGeom prst="rect">
            <a:avLst/>
          </a:prstGeom>
          <a:solidFill>
            <a:srgbClr val="FFFF00"/>
          </a:solidFill>
          <a:ln w="9525">
            <a:solidFill>
              <a:schemeClr val="bg2"/>
            </a:solidFill>
            <a:miter lim="800000"/>
            <a:headEnd/>
            <a:tailEnd/>
          </a:ln>
        </p:spPr>
        <p:txBody>
          <a:bodyPr wrap="square">
            <a:spAutoFit/>
          </a:bodyPr>
          <a:lstStyle>
            <a:lvl1pPr algn="ctr">
              <a:defRPr sz="2400" b="1">
                <a:solidFill>
                  <a:schemeClr val="tx1"/>
                </a:solidFill>
                <a:latin typeface="Arial" panose="020B0604020202020204" pitchFamily="34" charset="0"/>
              </a:defRPr>
            </a:lvl1pPr>
            <a:lvl2pPr marL="742950" indent="-285750" algn="ctr">
              <a:defRPr sz="2400" b="1">
                <a:solidFill>
                  <a:schemeClr val="tx1"/>
                </a:solidFill>
                <a:latin typeface="Arial" panose="020B0604020202020204" pitchFamily="34" charset="0"/>
              </a:defRPr>
            </a:lvl2pPr>
            <a:lvl3pPr marL="1143000" indent="-228600" algn="ctr">
              <a:defRPr sz="2400" b="1">
                <a:solidFill>
                  <a:schemeClr val="tx1"/>
                </a:solidFill>
                <a:latin typeface="Arial" panose="020B0604020202020204" pitchFamily="34" charset="0"/>
              </a:defRPr>
            </a:lvl3pPr>
            <a:lvl4pPr marL="1600200" indent="-228600" algn="ctr">
              <a:defRPr sz="2400" b="1">
                <a:solidFill>
                  <a:schemeClr val="tx1"/>
                </a:solidFill>
                <a:latin typeface="Arial" panose="020B0604020202020204" pitchFamily="34" charset="0"/>
              </a:defRPr>
            </a:lvl4pPr>
            <a:lvl5pPr marL="2057400" indent="-228600" algn="ctr">
              <a:defRPr sz="2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defRPr>
            </a:lvl9pPr>
          </a:lstStyle>
          <a:p>
            <a:pPr algn="just" eaLnBrk="1" hangingPunct="1">
              <a:buClr>
                <a:srgbClr val="000000"/>
              </a:buClr>
              <a:buSzPct val="100000"/>
              <a:buFont typeface="Times New Roman" panose="02020603050405020304" pitchFamily="18" charset="0"/>
              <a:buNone/>
            </a:pPr>
            <a:r>
              <a:rPr lang="en-US" sz="2000" dirty="0">
                <a:solidFill>
                  <a:srgbClr val="FF0000"/>
                </a:solidFill>
                <a:ea typeface="Adobe Gothic Std B" panose="020B0800000000000000" pitchFamily="34" charset="-128"/>
                <a:cs typeface="Arial" panose="020B0604020202020204" pitchFamily="34" charset="0"/>
              </a:rPr>
              <a:t>For </a:t>
            </a:r>
            <a:r>
              <a:rPr lang="en-US" sz="3600" dirty="0" err="1">
                <a:solidFill>
                  <a:srgbClr val="FF0000"/>
                </a:solidFill>
                <a:ea typeface="Adobe Gothic Std B" panose="020B0800000000000000" pitchFamily="34" charset="-128"/>
                <a:cs typeface="Arial" panose="020B0604020202020204" pitchFamily="34" charset="0"/>
              </a:rPr>
              <a:t>Inplant</a:t>
            </a:r>
            <a:r>
              <a:rPr lang="en-US" sz="3600" dirty="0">
                <a:solidFill>
                  <a:srgbClr val="FF0000"/>
                </a:solidFill>
                <a:ea typeface="Adobe Gothic Std B" panose="020B0800000000000000" pitchFamily="34" charset="-128"/>
                <a:cs typeface="Arial" panose="020B0604020202020204" pitchFamily="34" charset="0"/>
              </a:rPr>
              <a:t> Training / Internship</a:t>
            </a:r>
            <a:r>
              <a:rPr lang="en-US" sz="2000" dirty="0">
                <a:solidFill>
                  <a:srgbClr val="FF0000"/>
                </a:solidFill>
                <a:ea typeface="Adobe Gothic Std B" panose="020B0800000000000000" pitchFamily="34" charset="-128"/>
                <a:cs typeface="Arial" panose="020B0604020202020204" pitchFamily="34" charset="0"/>
              </a:rPr>
              <a:t>, </a:t>
            </a:r>
            <a:r>
              <a:rPr lang="en-US" sz="2000" dirty="0">
                <a:solidFill>
                  <a:srgbClr val="7030A0"/>
                </a:solidFill>
                <a:ea typeface="Adobe Gothic Std B" panose="020B0800000000000000" pitchFamily="34" charset="-128"/>
                <a:cs typeface="Arial" panose="020B0604020202020204" pitchFamily="34" charset="0"/>
              </a:rPr>
              <a:t>please download the "</a:t>
            </a:r>
            <a:r>
              <a:rPr lang="en-US" sz="2000" dirty="0" err="1">
                <a:solidFill>
                  <a:srgbClr val="7030A0"/>
                </a:solidFill>
                <a:ea typeface="Adobe Gothic Std B" panose="020B0800000000000000" pitchFamily="34" charset="-128"/>
                <a:cs typeface="Arial" panose="020B0604020202020204" pitchFamily="34" charset="0"/>
              </a:rPr>
              <a:t>Inplant</a:t>
            </a:r>
            <a:r>
              <a:rPr lang="en-US" sz="2000" dirty="0">
                <a:solidFill>
                  <a:srgbClr val="7030A0"/>
                </a:solidFill>
                <a:ea typeface="Adobe Gothic Std B" panose="020B0800000000000000" pitchFamily="34" charset="-128"/>
                <a:cs typeface="Arial" panose="020B0604020202020204" pitchFamily="34" charset="0"/>
              </a:rPr>
              <a:t> training registration form" from our website www.kaashivinfotech.com. Fill the form and send it to kaashiv.info@gmail.com</a:t>
            </a:r>
          </a:p>
        </p:txBody>
      </p:sp>
      <p:pic>
        <p:nvPicPr>
          <p:cNvPr id="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287" y="5046045"/>
            <a:ext cx="1593799" cy="1631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http://t1.gstatic.com/images?q=tbn:ANd9GcSMReLS08nbNBq091ftyaeMC_KbIJNVs94rR7JwT5WWvYBxlDw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17895" y="5053427"/>
            <a:ext cx="1007192" cy="1729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Footer Placeholder 3"/>
          <p:cNvSpPr>
            <a:spLocks noGrp="1"/>
          </p:cNvSpPr>
          <p:nvPr>
            <p:ph type="ftr" sz="quarter" idx="11"/>
          </p:nvPr>
        </p:nvSpPr>
        <p:spPr>
          <a:xfrm>
            <a:off x="3676739" y="6582647"/>
            <a:ext cx="6242183"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723900" algn="l"/>
                <a:tab pos="1447800" algn="l"/>
                <a:tab pos="2171700" algn="l"/>
                <a:tab pos="2895600" algn="l"/>
              </a:tabLst>
              <a:defRPr>
                <a:solidFill>
                  <a:schemeClr val="tx1"/>
                </a:solidFill>
                <a:latin typeface="Tahoma" panose="020B0604030504040204" pitchFamily="34" charset="0"/>
              </a:defRPr>
            </a:lvl1pPr>
            <a:lvl2pPr marL="742950" indent="-285750">
              <a:tabLst>
                <a:tab pos="723900" algn="l"/>
                <a:tab pos="1447800" algn="l"/>
                <a:tab pos="2171700" algn="l"/>
                <a:tab pos="2895600" algn="l"/>
              </a:tabLst>
              <a:defRPr>
                <a:solidFill>
                  <a:schemeClr val="tx1"/>
                </a:solidFill>
                <a:latin typeface="Tahoma" panose="020B0604030504040204" pitchFamily="34" charset="0"/>
              </a:defRPr>
            </a:lvl2pPr>
            <a:lvl3pPr marL="1143000" indent="-228600">
              <a:tabLst>
                <a:tab pos="723900" algn="l"/>
                <a:tab pos="1447800" algn="l"/>
                <a:tab pos="2171700" algn="l"/>
                <a:tab pos="2895600" algn="l"/>
              </a:tabLst>
              <a:defRPr>
                <a:solidFill>
                  <a:schemeClr val="tx1"/>
                </a:solidFill>
                <a:latin typeface="Tahoma" panose="020B0604030504040204" pitchFamily="34" charset="0"/>
              </a:defRPr>
            </a:lvl3pPr>
            <a:lvl4pPr marL="1600200" indent="-228600">
              <a:tabLst>
                <a:tab pos="723900" algn="l"/>
                <a:tab pos="1447800" algn="l"/>
                <a:tab pos="2171700" algn="l"/>
                <a:tab pos="2895600" algn="l"/>
              </a:tabLst>
              <a:defRPr>
                <a:solidFill>
                  <a:schemeClr val="tx1"/>
                </a:solidFill>
                <a:latin typeface="Tahoma" panose="020B0604030504040204" pitchFamily="34" charset="0"/>
              </a:defRPr>
            </a:lvl4pPr>
            <a:lvl5pPr marL="2057400" indent="-228600">
              <a:tabLst>
                <a:tab pos="723900" algn="l"/>
                <a:tab pos="1447800" algn="l"/>
                <a:tab pos="2171700" algn="l"/>
                <a:tab pos="2895600" algn="l"/>
              </a:tabLst>
              <a:defRPr>
                <a:solidFill>
                  <a:schemeClr val="tx1"/>
                </a:solidFill>
                <a:latin typeface="Tahoma" panose="020B0604030504040204" pitchFamily="34" charset="0"/>
              </a:defRPr>
            </a:lvl5pPr>
            <a:lvl6pPr marL="2514600" indent="-228600" eaLnBrk="0" fontAlgn="base" hangingPunct="0">
              <a:spcBef>
                <a:spcPct val="0"/>
              </a:spcBef>
              <a:spcAft>
                <a:spcPct val="0"/>
              </a:spcAft>
              <a:tabLst>
                <a:tab pos="723900" algn="l"/>
                <a:tab pos="1447800" algn="l"/>
                <a:tab pos="2171700" algn="l"/>
                <a:tab pos="2895600" algn="l"/>
              </a:tabLst>
              <a:defRPr>
                <a:solidFill>
                  <a:schemeClr val="tx1"/>
                </a:solidFill>
                <a:latin typeface="Tahoma" panose="020B0604030504040204" pitchFamily="34" charset="0"/>
              </a:defRPr>
            </a:lvl6pPr>
            <a:lvl7pPr marL="2971800" indent="-228600" eaLnBrk="0" fontAlgn="base" hangingPunct="0">
              <a:spcBef>
                <a:spcPct val="0"/>
              </a:spcBef>
              <a:spcAft>
                <a:spcPct val="0"/>
              </a:spcAft>
              <a:tabLst>
                <a:tab pos="723900" algn="l"/>
                <a:tab pos="1447800" algn="l"/>
                <a:tab pos="2171700" algn="l"/>
                <a:tab pos="2895600" algn="l"/>
              </a:tabLst>
              <a:defRPr>
                <a:solidFill>
                  <a:schemeClr val="tx1"/>
                </a:solidFill>
                <a:latin typeface="Tahoma" panose="020B0604030504040204" pitchFamily="34" charset="0"/>
              </a:defRPr>
            </a:lvl7pPr>
            <a:lvl8pPr marL="3429000" indent="-228600" eaLnBrk="0" fontAlgn="base" hangingPunct="0">
              <a:spcBef>
                <a:spcPct val="0"/>
              </a:spcBef>
              <a:spcAft>
                <a:spcPct val="0"/>
              </a:spcAft>
              <a:tabLst>
                <a:tab pos="723900" algn="l"/>
                <a:tab pos="1447800" algn="l"/>
                <a:tab pos="2171700" algn="l"/>
                <a:tab pos="2895600" algn="l"/>
              </a:tabLst>
              <a:defRPr>
                <a:solidFill>
                  <a:schemeClr val="tx1"/>
                </a:solidFill>
                <a:latin typeface="Tahoma" panose="020B0604030504040204" pitchFamily="34" charset="0"/>
              </a:defRPr>
            </a:lvl8pPr>
            <a:lvl9pPr marL="3886200" indent="-228600" eaLnBrk="0" fontAlgn="base" hangingPunct="0">
              <a:spcBef>
                <a:spcPct val="0"/>
              </a:spcBef>
              <a:spcAft>
                <a:spcPct val="0"/>
              </a:spcAft>
              <a:tabLst>
                <a:tab pos="723900" algn="l"/>
                <a:tab pos="1447800" algn="l"/>
                <a:tab pos="2171700" algn="l"/>
                <a:tab pos="2895600" algn="l"/>
              </a:tabLst>
              <a:defRPr>
                <a:solidFill>
                  <a:schemeClr val="tx1"/>
                </a:solidFill>
                <a:latin typeface="Tahoma" panose="020B0604030504040204" pitchFamily="34" charset="0"/>
              </a:defRPr>
            </a:lvl9pPr>
          </a:lstStyle>
          <a:p>
            <a:pPr>
              <a:buClr>
                <a:srgbClr val="000000"/>
              </a:buClr>
              <a:buSzPct val="100000"/>
              <a:buFont typeface="Times New Roman" panose="02020603050405020304" pitchFamily="18" charset="0"/>
              <a:buNone/>
              <a:defRPr/>
            </a:pPr>
            <a:r>
              <a:rPr lang="en-US" sz="1400" dirty="0">
                <a:solidFill>
                  <a:schemeClr val="accent1">
                    <a:lumMod val="75000"/>
                  </a:schemeClr>
                </a:solidFill>
                <a:latin typeface="Times New Roman" panose="02020603050405020304" pitchFamily="18" charset="0"/>
                <a:ea typeface="MS Gothic" panose="020B0609070205080204" pitchFamily="49" charset="-128"/>
              </a:rPr>
              <a:t>www.kaashivinfotech.com</a:t>
            </a:r>
          </a:p>
        </p:txBody>
      </p:sp>
    </p:spTree>
    <p:extLst>
      <p:ext uri="{BB962C8B-B14F-4D97-AF65-F5344CB8AC3E}">
        <p14:creationId xmlns:p14="http://schemas.microsoft.com/office/powerpoint/2010/main" val="36421064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94759" y="0"/>
            <a:ext cx="4202482" cy="3875964"/>
          </a:xfrm>
          <a:prstGeom prst="rect">
            <a:avLst/>
          </a:prstGeom>
        </p:spPr>
      </p:pic>
      <p:sp>
        <p:nvSpPr>
          <p:cNvPr id="3" name="Rectangle 2"/>
          <p:cNvSpPr/>
          <p:nvPr/>
        </p:nvSpPr>
        <p:spPr>
          <a:xfrm>
            <a:off x="2679511" y="4123903"/>
            <a:ext cx="6096000" cy="657359"/>
          </a:xfrm>
          <a:prstGeom prst="rect">
            <a:avLst/>
          </a:prstGeom>
        </p:spPr>
        <p:txBody>
          <a:bodyPr>
            <a:spAutoFit/>
          </a:bodyPr>
          <a:lstStyle/>
          <a:p>
            <a:pPr marR="0" indent="-6350">
              <a:lnSpc>
                <a:spcPct val="102000"/>
              </a:lnSpc>
              <a:spcBef>
                <a:spcPts val="0"/>
              </a:spcBef>
              <a:spcAft>
                <a:spcPts val="1350"/>
              </a:spcAft>
            </a:pPr>
            <a:r>
              <a:rPr lang="en-US" dirty="0">
                <a:solidFill>
                  <a:srgbClr val="000000"/>
                </a:solidFill>
                <a:latin typeface="Calibri" panose="020F0502020204030204" pitchFamily="34" charset="0"/>
                <a:ea typeface="Calibri" panose="020F0502020204030204" pitchFamily="34" charset="0"/>
              </a:rPr>
              <a:t>The complete application source code can be found </a:t>
            </a:r>
            <a:r>
              <a:rPr lang="en-US" b="1" dirty="0">
                <a:solidFill>
                  <a:srgbClr val="000000"/>
                </a:solidFill>
                <a:latin typeface="Calibri" panose="020F0502020204030204" pitchFamily="34" charset="0"/>
                <a:ea typeface="Calibri" panose="020F0502020204030204" pitchFamily="34" charset="0"/>
              </a:rPr>
              <a:t>here [Result.zip]</a:t>
            </a:r>
            <a:r>
              <a:rPr lang="en-US" dirty="0">
                <a:solidFill>
                  <a:srgbClr val="000000"/>
                </a:solidFill>
                <a:latin typeface="Calibri" panose="020F0502020204030204" pitchFamily="34" charset="0"/>
                <a:ea typeface="Calibri" panose="020F0502020204030204" pitchFamily="34" charset="0"/>
              </a:rPr>
              <a:t>. </a:t>
            </a:r>
            <a:endParaRPr lang="en-US" dirty="0">
              <a:solidFill>
                <a:srgbClr val="000000"/>
              </a:solidFill>
              <a:effectLst/>
              <a:latin typeface="Calibri" panose="020F0502020204030204" pitchFamily="34" charset="0"/>
              <a:ea typeface="Calibri" panose="020F0502020204030204" pitchFamily="34" charset="0"/>
            </a:endParaRPr>
          </a:p>
        </p:txBody>
      </p:sp>
      <p:sp>
        <p:nvSpPr>
          <p:cNvPr id="4" name="Rectangle 5"/>
          <p:cNvSpPr>
            <a:spLocks noChangeArrowheads="1"/>
          </p:cNvSpPr>
          <p:nvPr/>
        </p:nvSpPr>
        <p:spPr bwMode="auto">
          <a:xfrm>
            <a:off x="2999757" y="5107477"/>
            <a:ext cx="9192243" cy="1569660"/>
          </a:xfrm>
          <a:prstGeom prst="rect">
            <a:avLst/>
          </a:prstGeom>
          <a:solidFill>
            <a:srgbClr val="FFFF00"/>
          </a:solidFill>
          <a:ln w="9525">
            <a:solidFill>
              <a:schemeClr val="bg2"/>
            </a:solidFill>
            <a:miter lim="800000"/>
            <a:headEnd/>
            <a:tailEnd/>
          </a:ln>
        </p:spPr>
        <p:txBody>
          <a:bodyPr wrap="square">
            <a:spAutoFit/>
          </a:bodyPr>
          <a:lstStyle>
            <a:lvl1pPr algn="ctr">
              <a:defRPr sz="2400" b="1">
                <a:solidFill>
                  <a:schemeClr val="tx1"/>
                </a:solidFill>
                <a:latin typeface="Arial" panose="020B0604020202020204" pitchFamily="34" charset="0"/>
              </a:defRPr>
            </a:lvl1pPr>
            <a:lvl2pPr marL="742950" indent="-285750" algn="ctr">
              <a:defRPr sz="2400" b="1">
                <a:solidFill>
                  <a:schemeClr val="tx1"/>
                </a:solidFill>
                <a:latin typeface="Arial" panose="020B0604020202020204" pitchFamily="34" charset="0"/>
              </a:defRPr>
            </a:lvl2pPr>
            <a:lvl3pPr marL="1143000" indent="-228600" algn="ctr">
              <a:defRPr sz="2400" b="1">
                <a:solidFill>
                  <a:schemeClr val="tx1"/>
                </a:solidFill>
                <a:latin typeface="Arial" panose="020B0604020202020204" pitchFamily="34" charset="0"/>
              </a:defRPr>
            </a:lvl3pPr>
            <a:lvl4pPr marL="1600200" indent="-228600" algn="ctr">
              <a:defRPr sz="2400" b="1">
                <a:solidFill>
                  <a:schemeClr val="tx1"/>
                </a:solidFill>
                <a:latin typeface="Arial" panose="020B0604020202020204" pitchFamily="34" charset="0"/>
              </a:defRPr>
            </a:lvl4pPr>
            <a:lvl5pPr marL="2057400" indent="-228600" algn="ctr">
              <a:defRPr sz="2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defRPr>
            </a:lvl9pPr>
          </a:lstStyle>
          <a:p>
            <a:pPr algn="just" eaLnBrk="1" hangingPunct="1">
              <a:buClr>
                <a:srgbClr val="000000"/>
              </a:buClr>
              <a:buSzPct val="100000"/>
              <a:buFont typeface="Times New Roman" panose="02020603050405020304" pitchFamily="18" charset="0"/>
              <a:buNone/>
            </a:pPr>
            <a:r>
              <a:rPr lang="en-US" sz="2000" dirty="0">
                <a:solidFill>
                  <a:srgbClr val="FF0000"/>
                </a:solidFill>
                <a:ea typeface="Adobe Gothic Std B" panose="020B0800000000000000" pitchFamily="34" charset="-128"/>
                <a:cs typeface="Arial" panose="020B0604020202020204" pitchFamily="34" charset="0"/>
              </a:rPr>
              <a:t>For </a:t>
            </a:r>
            <a:r>
              <a:rPr lang="en-US" sz="3600" dirty="0" err="1">
                <a:solidFill>
                  <a:srgbClr val="FF0000"/>
                </a:solidFill>
                <a:ea typeface="Adobe Gothic Std B" panose="020B0800000000000000" pitchFamily="34" charset="-128"/>
                <a:cs typeface="Arial" panose="020B0604020202020204" pitchFamily="34" charset="0"/>
              </a:rPr>
              <a:t>Inplant</a:t>
            </a:r>
            <a:r>
              <a:rPr lang="en-US" sz="3600" dirty="0">
                <a:solidFill>
                  <a:srgbClr val="FF0000"/>
                </a:solidFill>
                <a:ea typeface="Adobe Gothic Std B" panose="020B0800000000000000" pitchFamily="34" charset="-128"/>
                <a:cs typeface="Arial" panose="020B0604020202020204" pitchFamily="34" charset="0"/>
              </a:rPr>
              <a:t> Training / Internship</a:t>
            </a:r>
            <a:r>
              <a:rPr lang="en-US" sz="2000" dirty="0">
                <a:solidFill>
                  <a:srgbClr val="FF0000"/>
                </a:solidFill>
                <a:ea typeface="Adobe Gothic Std B" panose="020B0800000000000000" pitchFamily="34" charset="-128"/>
                <a:cs typeface="Arial" panose="020B0604020202020204" pitchFamily="34" charset="0"/>
              </a:rPr>
              <a:t>, </a:t>
            </a:r>
            <a:r>
              <a:rPr lang="en-US" sz="2000" dirty="0">
                <a:solidFill>
                  <a:srgbClr val="7030A0"/>
                </a:solidFill>
                <a:ea typeface="Adobe Gothic Std B" panose="020B0800000000000000" pitchFamily="34" charset="-128"/>
                <a:cs typeface="Arial" panose="020B0604020202020204" pitchFamily="34" charset="0"/>
              </a:rPr>
              <a:t>please download the "</a:t>
            </a:r>
            <a:r>
              <a:rPr lang="en-US" sz="2000" dirty="0" err="1">
                <a:solidFill>
                  <a:srgbClr val="7030A0"/>
                </a:solidFill>
                <a:ea typeface="Adobe Gothic Std B" panose="020B0800000000000000" pitchFamily="34" charset="-128"/>
                <a:cs typeface="Arial" panose="020B0604020202020204" pitchFamily="34" charset="0"/>
              </a:rPr>
              <a:t>Inplant</a:t>
            </a:r>
            <a:r>
              <a:rPr lang="en-US" sz="2000" dirty="0">
                <a:solidFill>
                  <a:srgbClr val="7030A0"/>
                </a:solidFill>
                <a:ea typeface="Adobe Gothic Std B" panose="020B0800000000000000" pitchFamily="34" charset="-128"/>
                <a:cs typeface="Arial" panose="020B0604020202020204" pitchFamily="34" charset="0"/>
              </a:rPr>
              <a:t> training registration form" from our website www.kaashivinfotech.com. Fill the form and send it to kaashiv.info@gmail.com</a:t>
            </a: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287" y="5046045"/>
            <a:ext cx="1593799" cy="1631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http://t1.gstatic.com/images?q=tbn:ANd9GcSMReLS08nbNBq091ftyaeMC_KbIJNVs94rR7JwT5WWvYBxlDw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17895" y="5053427"/>
            <a:ext cx="1007192" cy="1729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ooter Placeholder 3"/>
          <p:cNvSpPr>
            <a:spLocks noGrp="1"/>
          </p:cNvSpPr>
          <p:nvPr>
            <p:ph type="ftr" sz="quarter" idx="11"/>
          </p:nvPr>
        </p:nvSpPr>
        <p:spPr>
          <a:xfrm>
            <a:off x="3676739" y="6582647"/>
            <a:ext cx="6242183"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723900" algn="l"/>
                <a:tab pos="1447800" algn="l"/>
                <a:tab pos="2171700" algn="l"/>
                <a:tab pos="2895600" algn="l"/>
              </a:tabLst>
              <a:defRPr>
                <a:solidFill>
                  <a:schemeClr val="tx1"/>
                </a:solidFill>
                <a:latin typeface="Tahoma" panose="020B0604030504040204" pitchFamily="34" charset="0"/>
              </a:defRPr>
            </a:lvl1pPr>
            <a:lvl2pPr marL="742950" indent="-285750">
              <a:tabLst>
                <a:tab pos="723900" algn="l"/>
                <a:tab pos="1447800" algn="l"/>
                <a:tab pos="2171700" algn="l"/>
                <a:tab pos="2895600" algn="l"/>
              </a:tabLst>
              <a:defRPr>
                <a:solidFill>
                  <a:schemeClr val="tx1"/>
                </a:solidFill>
                <a:latin typeface="Tahoma" panose="020B0604030504040204" pitchFamily="34" charset="0"/>
              </a:defRPr>
            </a:lvl2pPr>
            <a:lvl3pPr marL="1143000" indent="-228600">
              <a:tabLst>
                <a:tab pos="723900" algn="l"/>
                <a:tab pos="1447800" algn="l"/>
                <a:tab pos="2171700" algn="l"/>
                <a:tab pos="2895600" algn="l"/>
              </a:tabLst>
              <a:defRPr>
                <a:solidFill>
                  <a:schemeClr val="tx1"/>
                </a:solidFill>
                <a:latin typeface="Tahoma" panose="020B0604030504040204" pitchFamily="34" charset="0"/>
              </a:defRPr>
            </a:lvl3pPr>
            <a:lvl4pPr marL="1600200" indent="-228600">
              <a:tabLst>
                <a:tab pos="723900" algn="l"/>
                <a:tab pos="1447800" algn="l"/>
                <a:tab pos="2171700" algn="l"/>
                <a:tab pos="2895600" algn="l"/>
              </a:tabLst>
              <a:defRPr>
                <a:solidFill>
                  <a:schemeClr val="tx1"/>
                </a:solidFill>
                <a:latin typeface="Tahoma" panose="020B0604030504040204" pitchFamily="34" charset="0"/>
              </a:defRPr>
            </a:lvl4pPr>
            <a:lvl5pPr marL="2057400" indent="-228600">
              <a:tabLst>
                <a:tab pos="723900" algn="l"/>
                <a:tab pos="1447800" algn="l"/>
                <a:tab pos="2171700" algn="l"/>
                <a:tab pos="2895600" algn="l"/>
              </a:tabLst>
              <a:defRPr>
                <a:solidFill>
                  <a:schemeClr val="tx1"/>
                </a:solidFill>
                <a:latin typeface="Tahoma" panose="020B0604030504040204" pitchFamily="34" charset="0"/>
              </a:defRPr>
            </a:lvl5pPr>
            <a:lvl6pPr marL="2514600" indent="-228600" eaLnBrk="0" fontAlgn="base" hangingPunct="0">
              <a:spcBef>
                <a:spcPct val="0"/>
              </a:spcBef>
              <a:spcAft>
                <a:spcPct val="0"/>
              </a:spcAft>
              <a:tabLst>
                <a:tab pos="723900" algn="l"/>
                <a:tab pos="1447800" algn="l"/>
                <a:tab pos="2171700" algn="l"/>
                <a:tab pos="2895600" algn="l"/>
              </a:tabLst>
              <a:defRPr>
                <a:solidFill>
                  <a:schemeClr val="tx1"/>
                </a:solidFill>
                <a:latin typeface="Tahoma" panose="020B0604030504040204" pitchFamily="34" charset="0"/>
              </a:defRPr>
            </a:lvl6pPr>
            <a:lvl7pPr marL="2971800" indent="-228600" eaLnBrk="0" fontAlgn="base" hangingPunct="0">
              <a:spcBef>
                <a:spcPct val="0"/>
              </a:spcBef>
              <a:spcAft>
                <a:spcPct val="0"/>
              </a:spcAft>
              <a:tabLst>
                <a:tab pos="723900" algn="l"/>
                <a:tab pos="1447800" algn="l"/>
                <a:tab pos="2171700" algn="l"/>
                <a:tab pos="2895600" algn="l"/>
              </a:tabLst>
              <a:defRPr>
                <a:solidFill>
                  <a:schemeClr val="tx1"/>
                </a:solidFill>
                <a:latin typeface="Tahoma" panose="020B0604030504040204" pitchFamily="34" charset="0"/>
              </a:defRPr>
            </a:lvl7pPr>
            <a:lvl8pPr marL="3429000" indent="-228600" eaLnBrk="0" fontAlgn="base" hangingPunct="0">
              <a:spcBef>
                <a:spcPct val="0"/>
              </a:spcBef>
              <a:spcAft>
                <a:spcPct val="0"/>
              </a:spcAft>
              <a:tabLst>
                <a:tab pos="723900" algn="l"/>
                <a:tab pos="1447800" algn="l"/>
                <a:tab pos="2171700" algn="l"/>
                <a:tab pos="2895600" algn="l"/>
              </a:tabLst>
              <a:defRPr>
                <a:solidFill>
                  <a:schemeClr val="tx1"/>
                </a:solidFill>
                <a:latin typeface="Tahoma" panose="020B0604030504040204" pitchFamily="34" charset="0"/>
              </a:defRPr>
            </a:lvl8pPr>
            <a:lvl9pPr marL="3886200" indent="-228600" eaLnBrk="0" fontAlgn="base" hangingPunct="0">
              <a:spcBef>
                <a:spcPct val="0"/>
              </a:spcBef>
              <a:spcAft>
                <a:spcPct val="0"/>
              </a:spcAft>
              <a:tabLst>
                <a:tab pos="723900" algn="l"/>
                <a:tab pos="1447800" algn="l"/>
                <a:tab pos="2171700" algn="l"/>
                <a:tab pos="2895600" algn="l"/>
              </a:tabLst>
              <a:defRPr>
                <a:solidFill>
                  <a:schemeClr val="tx1"/>
                </a:solidFill>
                <a:latin typeface="Tahoma" panose="020B0604030504040204" pitchFamily="34" charset="0"/>
              </a:defRPr>
            </a:lvl9pPr>
          </a:lstStyle>
          <a:p>
            <a:pPr>
              <a:buClr>
                <a:srgbClr val="000000"/>
              </a:buClr>
              <a:buSzPct val="100000"/>
              <a:buFont typeface="Times New Roman" panose="02020603050405020304" pitchFamily="18" charset="0"/>
              <a:buNone/>
              <a:defRPr/>
            </a:pPr>
            <a:r>
              <a:rPr lang="en-US" sz="1400" dirty="0">
                <a:solidFill>
                  <a:schemeClr val="accent1">
                    <a:lumMod val="75000"/>
                  </a:schemeClr>
                </a:solidFill>
                <a:latin typeface="Times New Roman" panose="02020603050405020304" pitchFamily="18" charset="0"/>
                <a:ea typeface="MS Gothic" panose="020B0609070205080204" pitchFamily="49" charset="-128"/>
              </a:rPr>
              <a:t>www.kaashivinfotech.com</a:t>
            </a:r>
          </a:p>
        </p:txBody>
      </p:sp>
    </p:spTree>
    <p:extLst>
      <p:ext uri="{BB962C8B-B14F-4D97-AF65-F5344CB8AC3E}">
        <p14:creationId xmlns:p14="http://schemas.microsoft.com/office/powerpoint/2010/main" val="33788907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029" y="3910393"/>
            <a:ext cx="1683865" cy="292946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3" name="Rectangle 2"/>
          <p:cNvSpPr/>
          <p:nvPr/>
        </p:nvSpPr>
        <p:spPr>
          <a:xfrm>
            <a:off x="29029" y="499277"/>
            <a:ext cx="9462847" cy="3631763"/>
          </a:xfrm>
          <a:prstGeom prst="rect">
            <a:avLst/>
          </a:prstGeom>
        </p:spPr>
        <p:txBody>
          <a:bodyPr wrap="none">
            <a:spAutoFit/>
          </a:bodyPr>
          <a:lstStyle/>
          <a:p>
            <a:pPr algn="ctr" eaLnBrk="1" hangingPunct="1">
              <a:buClr>
                <a:srgbClr val="000000"/>
              </a:buClr>
              <a:buSzPct val="100000"/>
              <a:buFont typeface="Times New Roman" panose="02020603050405020304" pitchFamily="18" charset="0"/>
              <a:buNone/>
              <a:defRPr/>
            </a:pPr>
            <a:r>
              <a:rPr lang="en-US" sz="4400" b="1" dirty="0">
                <a:ln w="22225">
                  <a:solidFill>
                    <a:schemeClr val="tx1"/>
                  </a:solidFill>
                  <a:prstDash val="solid"/>
                </a:ln>
              </a:rPr>
              <a:t>Contact Number</a:t>
            </a:r>
          </a:p>
          <a:p>
            <a:pPr algn="ctr" eaLnBrk="1" hangingPunct="1">
              <a:buClr>
                <a:srgbClr val="000000"/>
              </a:buClr>
              <a:buSzPct val="100000"/>
              <a:buFont typeface="Times New Roman" panose="02020603050405020304" pitchFamily="18" charset="0"/>
              <a:buNone/>
              <a:defRPr/>
            </a:pPr>
            <a:endParaRPr lang="en-US" sz="6600" b="1" dirty="0">
              <a:ln w="22225">
                <a:solidFill>
                  <a:schemeClr val="tx1"/>
                </a:solidFill>
                <a:prstDash val="solid"/>
              </a:ln>
              <a:solidFill>
                <a:schemeClr val="bg1"/>
              </a:solidFill>
            </a:endParaRPr>
          </a:p>
          <a:p>
            <a:pPr algn="ctr" eaLnBrk="1" hangingPunct="1">
              <a:buClr>
                <a:srgbClr val="000000"/>
              </a:buClr>
              <a:buSzPct val="100000"/>
              <a:buFont typeface="Times New Roman" panose="02020603050405020304" pitchFamily="18" charset="0"/>
              <a:buNone/>
              <a:defRPr/>
            </a:pPr>
            <a:r>
              <a:rPr lang="en-US" sz="4000" b="1" dirty="0" err="1">
                <a:ln w="22225">
                  <a:solidFill>
                    <a:schemeClr val="tx1"/>
                  </a:solidFill>
                  <a:prstDash val="solid"/>
                </a:ln>
                <a:solidFill>
                  <a:sysClr val="windowText" lastClr="000000"/>
                </a:solidFill>
              </a:rPr>
              <a:t>Venkat</a:t>
            </a:r>
            <a:r>
              <a:rPr lang="en-US" sz="4000" b="1" dirty="0">
                <a:ln w="22225">
                  <a:solidFill>
                    <a:schemeClr val="tx1"/>
                  </a:solidFill>
                  <a:prstDash val="solid"/>
                </a:ln>
                <a:solidFill>
                  <a:sysClr val="windowText" lastClr="000000"/>
                </a:solidFill>
              </a:rPr>
              <a:t> - 766 766 2428</a:t>
            </a:r>
          </a:p>
          <a:p>
            <a:pPr algn="ctr" eaLnBrk="1" hangingPunct="1">
              <a:buClr>
                <a:srgbClr val="000000"/>
              </a:buClr>
              <a:buSzPct val="100000"/>
              <a:buFont typeface="Times New Roman" panose="02020603050405020304" pitchFamily="18" charset="0"/>
              <a:buNone/>
              <a:defRPr/>
            </a:pPr>
            <a:r>
              <a:rPr lang="en-US" sz="4000" b="1" dirty="0">
                <a:ln w="22225">
                  <a:solidFill>
                    <a:schemeClr val="tx1"/>
                  </a:solidFill>
                  <a:prstDash val="solid"/>
                </a:ln>
                <a:solidFill>
                  <a:sysClr val="windowText" lastClr="000000"/>
                </a:solidFill>
              </a:rPr>
              <a:t>Email – kaashiv.info@gmail.com</a:t>
            </a:r>
          </a:p>
          <a:p>
            <a:pPr algn="ctr" eaLnBrk="1" hangingPunct="1">
              <a:buClr>
                <a:srgbClr val="000000"/>
              </a:buClr>
              <a:buSzPct val="100000"/>
              <a:buFont typeface="Times New Roman" panose="02020603050405020304" pitchFamily="18" charset="0"/>
              <a:buNone/>
              <a:defRPr/>
            </a:pPr>
            <a:r>
              <a:rPr lang="en-US" sz="4000" b="1" dirty="0">
                <a:ln w="22225">
                  <a:solidFill>
                    <a:schemeClr val="tx1"/>
                  </a:solidFill>
                  <a:prstDash val="solid"/>
                </a:ln>
                <a:solidFill>
                  <a:sysClr val="windowText" lastClr="000000"/>
                </a:solidFill>
              </a:rPr>
              <a:t>Priyanka - 72994 88034</a:t>
            </a:r>
          </a:p>
        </p:txBody>
      </p:sp>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75" y="20638"/>
            <a:ext cx="925513"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8375" y="20638"/>
            <a:ext cx="1670050"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86050" y="53975"/>
            <a:ext cx="536575" cy="388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4446105" y="6470525"/>
            <a:ext cx="2644698" cy="369332"/>
          </a:xfrm>
          <a:prstGeom prst="rect">
            <a:avLst/>
          </a:prstGeom>
        </p:spPr>
        <p:txBody>
          <a:bodyPr wrap="none">
            <a:spAutoFit/>
          </a:bodyPr>
          <a:lstStyle/>
          <a:p>
            <a:pPr>
              <a:buClr>
                <a:srgbClr val="000000"/>
              </a:buClr>
              <a:buSzPct val="100000"/>
              <a:buFont typeface="Times New Roman" panose="02020603050405020304" pitchFamily="18" charset="0"/>
              <a:buNone/>
              <a:defRPr/>
            </a:pPr>
            <a:r>
              <a:rPr lang="en-US" dirty="0">
                <a:solidFill>
                  <a:schemeClr val="accent1">
                    <a:lumMod val="75000"/>
                  </a:schemeClr>
                </a:solidFill>
                <a:latin typeface="Times New Roman" panose="02020603050405020304" pitchFamily="18" charset="0"/>
                <a:ea typeface="MS Gothic" panose="020B0609070205080204" pitchFamily="49" charset="-128"/>
              </a:rPr>
              <a:t>www.kaashivinfotech.com</a:t>
            </a:r>
            <a:endParaRPr lang="en-US" dirty="0">
              <a:solidFill>
                <a:schemeClr val="accent1">
                  <a:lumMod val="75000"/>
                </a:schemeClr>
              </a:solidFill>
              <a:latin typeface="Times New Roman" panose="02020603050405020304" pitchFamily="18" charset="0"/>
              <a:ea typeface="MS Gothic" panose="020B0609070205080204" pitchFamily="49" charset="-128"/>
            </a:endParaRPr>
          </a:p>
        </p:txBody>
      </p:sp>
    </p:spTree>
    <p:extLst>
      <p:ext uri="{BB962C8B-B14F-4D97-AF65-F5344CB8AC3E}">
        <p14:creationId xmlns:p14="http://schemas.microsoft.com/office/powerpoint/2010/main" val="27274474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bwMode="auto">
          <a:xfrm>
            <a:off x="3615804" y="6492875"/>
            <a:ext cx="5508625"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1600">
                <a:solidFill>
                  <a:srgbClr val="000000"/>
                </a:solidFill>
                <a:round/>
                <a:headEnd/>
                <a:tailEnd/>
              </a14:hiddenLine>
            </a:ext>
          </a:extLst>
        </p:spPr>
        <p:txBody>
          <a:bodyPr/>
          <a:lstStyle>
            <a:lvl1pPr>
              <a:spcBef>
                <a:spcPct val="20000"/>
              </a:spcBef>
              <a:buFont typeface="Arial" panose="020B0604020202020204" pitchFamily="34" charset="0"/>
              <a:buChar char="•"/>
              <a:tabLst>
                <a:tab pos="723900" algn="l"/>
                <a:tab pos="1447800" algn="l"/>
                <a:tab pos="2171700" algn="l"/>
                <a:tab pos="2895600" algn="l"/>
              </a:tabLst>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tabLst>
                <a:tab pos="723900" algn="l"/>
                <a:tab pos="1447800" algn="l"/>
                <a:tab pos="2171700" algn="l"/>
                <a:tab pos="2895600" algn="l"/>
              </a:tabLst>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tabLst>
                <a:tab pos="723900" algn="l"/>
                <a:tab pos="1447800" algn="l"/>
                <a:tab pos="2171700" algn="l"/>
                <a:tab pos="2895600" algn="l"/>
              </a:tabLst>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tabLst>
                <a:tab pos="723900" algn="l"/>
                <a:tab pos="1447800" algn="l"/>
                <a:tab pos="2171700" algn="l"/>
                <a:tab pos="2895600" algn="l"/>
              </a:tabLst>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tabLst>
                <a:tab pos="723900" algn="l"/>
                <a:tab pos="1447800" algn="l"/>
                <a:tab pos="2171700" algn="l"/>
                <a:tab pos="2895600" algn="l"/>
              </a:tabLst>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tabLst>
                <a:tab pos="723900" algn="l"/>
                <a:tab pos="1447800" algn="l"/>
                <a:tab pos="2171700" algn="l"/>
                <a:tab pos="2895600" algn="l"/>
              </a:tabLst>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tabLst>
                <a:tab pos="723900" algn="l"/>
                <a:tab pos="1447800" algn="l"/>
                <a:tab pos="2171700" algn="l"/>
                <a:tab pos="2895600" algn="l"/>
              </a:tabLst>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tabLst>
                <a:tab pos="723900" algn="l"/>
                <a:tab pos="1447800" algn="l"/>
                <a:tab pos="2171700" algn="l"/>
                <a:tab pos="2895600" algn="l"/>
              </a:tabLst>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tabLst>
                <a:tab pos="723900" algn="l"/>
                <a:tab pos="1447800" algn="l"/>
                <a:tab pos="2171700" algn="l"/>
                <a:tab pos="2895600" algn="l"/>
              </a:tabLst>
              <a:defRPr sz="2000">
                <a:solidFill>
                  <a:schemeClr val="tx1"/>
                </a:solidFill>
                <a:latin typeface="Calibri" panose="020F0502020204030204" pitchFamily="34" charset="0"/>
              </a:defRPr>
            </a:lvl9pPr>
          </a:lstStyle>
          <a:p>
            <a:pPr>
              <a:spcBef>
                <a:spcPct val="0"/>
              </a:spcBef>
              <a:buClr>
                <a:srgbClr val="000000"/>
              </a:buClr>
              <a:buFont typeface="Times New Roman" panose="02020603050405020304" pitchFamily="18" charset="0"/>
              <a:buNone/>
            </a:pPr>
            <a:r>
              <a:rPr lang="en-US" sz="2000" dirty="0" smtClean="0">
                <a:solidFill>
                  <a:srgbClr val="FFFF00"/>
                </a:solidFill>
                <a:latin typeface="Arial" panose="020B0604020202020204" pitchFamily="34" charset="0"/>
                <a:ea typeface="MS Gothic" panose="020B0609070205080204" pitchFamily="49" charset="-128"/>
              </a:rPr>
              <a:t>www.kaashivinfotech.com</a:t>
            </a:r>
          </a:p>
        </p:txBody>
      </p:sp>
      <p:sp>
        <p:nvSpPr>
          <p:cNvPr id="3" name="TextBox 3"/>
          <p:cNvSpPr txBox="1">
            <a:spLocks noChangeArrowheads="1"/>
          </p:cNvSpPr>
          <p:nvPr/>
        </p:nvSpPr>
        <p:spPr bwMode="auto">
          <a:xfrm>
            <a:off x="-1585439" y="152068"/>
            <a:ext cx="13620751"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Clr>
                <a:srgbClr val="000000"/>
              </a:buClr>
              <a:buFont typeface="Times New Roman" panose="02020603050405020304" pitchFamily="18" charset="0"/>
              <a:buNone/>
            </a:pPr>
            <a:r>
              <a:rPr lang="en-US" sz="9600" b="1" dirty="0">
                <a:solidFill>
                  <a:srgbClr val="0070C0"/>
                </a:solidFill>
                <a:latin typeface="Tahoma" panose="020B0604030504040204" pitchFamily="34" charset="0"/>
              </a:rPr>
              <a:t>Thank you</a:t>
            </a:r>
          </a:p>
        </p:txBody>
      </p:sp>
      <p:sp>
        <p:nvSpPr>
          <p:cNvPr id="4" name="Rectangle 4"/>
          <p:cNvSpPr>
            <a:spLocks noChangeArrowheads="1"/>
          </p:cNvSpPr>
          <p:nvPr/>
        </p:nvSpPr>
        <p:spPr bwMode="auto">
          <a:xfrm>
            <a:off x="4303594" y="4610478"/>
            <a:ext cx="7888406" cy="1569660"/>
          </a:xfrm>
          <a:prstGeom prst="rect">
            <a:avLst/>
          </a:prstGeom>
          <a:solidFill>
            <a:srgbClr val="FFFF00"/>
          </a:solidFill>
          <a:ln w="9525">
            <a:solidFill>
              <a:schemeClr val="bg2"/>
            </a:solidFill>
            <a:miter lim="800000"/>
            <a:headEnd/>
            <a:tailEnd/>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Clr>
                <a:srgbClr val="000000"/>
              </a:buClr>
              <a:buFont typeface="Times New Roman" panose="02020603050405020304" pitchFamily="18" charset="0"/>
              <a:buNone/>
            </a:pPr>
            <a:r>
              <a:rPr lang="en-US" sz="2000" dirty="0">
                <a:solidFill>
                  <a:srgbClr val="FF0000"/>
                </a:solidFill>
                <a:latin typeface="Arial" panose="020B0604020202020204" pitchFamily="34" charset="0"/>
                <a:ea typeface="Adobe Gothic Std B" panose="020B0800000000000000" pitchFamily="34" charset="-128"/>
                <a:cs typeface="Arial" panose="020B0604020202020204" pitchFamily="34" charset="0"/>
              </a:rPr>
              <a:t>For </a:t>
            </a:r>
            <a:r>
              <a:rPr lang="en-US" sz="3600" dirty="0" err="1">
                <a:solidFill>
                  <a:srgbClr val="FF0000"/>
                </a:solidFill>
                <a:latin typeface="Arial" panose="020B0604020202020204" pitchFamily="34" charset="0"/>
                <a:ea typeface="Adobe Gothic Std B" panose="020B0800000000000000" pitchFamily="34" charset="-128"/>
                <a:cs typeface="Arial" panose="020B0604020202020204" pitchFamily="34" charset="0"/>
              </a:rPr>
              <a:t>Inplant</a:t>
            </a:r>
            <a:r>
              <a:rPr lang="en-US" sz="3600" dirty="0">
                <a:solidFill>
                  <a:srgbClr val="FF0000"/>
                </a:solidFill>
                <a:latin typeface="Arial" panose="020B0604020202020204" pitchFamily="34" charset="0"/>
                <a:ea typeface="Adobe Gothic Std B" panose="020B0800000000000000" pitchFamily="34" charset="-128"/>
                <a:cs typeface="Arial" panose="020B0604020202020204" pitchFamily="34" charset="0"/>
              </a:rPr>
              <a:t> Training / Internship</a:t>
            </a:r>
            <a:r>
              <a:rPr lang="en-US" sz="2000" dirty="0">
                <a:solidFill>
                  <a:srgbClr val="FF0000"/>
                </a:solidFill>
                <a:latin typeface="Arial" panose="020B0604020202020204" pitchFamily="34" charset="0"/>
                <a:ea typeface="Adobe Gothic Std B" panose="020B0800000000000000" pitchFamily="34" charset="-128"/>
                <a:cs typeface="Arial" panose="020B0604020202020204" pitchFamily="34" charset="0"/>
              </a:rPr>
              <a:t>, </a:t>
            </a:r>
            <a:r>
              <a:rPr lang="en-US" sz="2000" dirty="0">
                <a:solidFill>
                  <a:srgbClr val="7030A0"/>
                </a:solidFill>
                <a:latin typeface="Arial" panose="020B0604020202020204" pitchFamily="34" charset="0"/>
                <a:ea typeface="Adobe Gothic Std B" panose="020B0800000000000000" pitchFamily="34" charset="-128"/>
                <a:cs typeface="Arial" panose="020B0604020202020204" pitchFamily="34" charset="0"/>
              </a:rPr>
              <a:t>please download the "</a:t>
            </a:r>
            <a:r>
              <a:rPr lang="en-US" sz="2000" dirty="0" err="1">
                <a:solidFill>
                  <a:srgbClr val="7030A0"/>
                </a:solidFill>
                <a:latin typeface="Arial" panose="020B0604020202020204" pitchFamily="34" charset="0"/>
                <a:ea typeface="Adobe Gothic Std B" panose="020B0800000000000000" pitchFamily="34" charset="-128"/>
                <a:cs typeface="Arial" panose="020B0604020202020204" pitchFamily="34" charset="0"/>
              </a:rPr>
              <a:t>Inplant</a:t>
            </a:r>
            <a:r>
              <a:rPr lang="en-US" sz="2000" dirty="0">
                <a:solidFill>
                  <a:srgbClr val="7030A0"/>
                </a:solidFill>
                <a:latin typeface="Arial" panose="020B0604020202020204" pitchFamily="34" charset="0"/>
                <a:ea typeface="Adobe Gothic Std B" panose="020B0800000000000000" pitchFamily="34" charset="-128"/>
                <a:cs typeface="Arial" panose="020B0604020202020204" pitchFamily="34" charset="0"/>
              </a:rPr>
              <a:t> training registration form" from our website www.kaashivinfotech.com. Fill the form and send it to kaashiv.info@gmail.com</a:t>
            </a: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545" y="4525068"/>
            <a:ext cx="1840612" cy="1848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6" descr="http://t1.gstatic.com/images?q=tbn:ANd9GcSMReLS08nbNBq091ftyaeMC_KbIJNVs94rR7JwT5WWvYBxlDw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73429" y="4525068"/>
            <a:ext cx="1170272" cy="19678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555017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6339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4707839" y="6565900"/>
            <a:ext cx="3021981" cy="369332"/>
          </a:xfrm>
          <a:prstGeom prst="rect">
            <a:avLst/>
          </a:prstGeom>
        </p:spPr>
        <p:txBody>
          <a:bodyPr wrap="none">
            <a:spAutoFit/>
          </a:bodyPr>
          <a:lstStyle/>
          <a:p>
            <a:pPr>
              <a:defRPr/>
            </a:pPr>
            <a:r>
              <a:rPr lang="en-US" b="1" dirty="0">
                <a:solidFill>
                  <a:schemeClr val="tx2">
                    <a:lumMod val="60000"/>
                    <a:lumOff val="40000"/>
                  </a:schemeClr>
                </a:solidFill>
              </a:rPr>
              <a:t>www.kaashivinfotech.com</a:t>
            </a:r>
            <a:endParaRPr lang="en-US" b="1" dirty="0">
              <a:solidFill>
                <a:schemeClr val="tx2">
                  <a:lumMod val="60000"/>
                  <a:lumOff val="40000"/>
                </a:schemeClr>
              </a:solidFill>
            </a:endParaRPr>
          </a:p>
        </p:txBody>
      </p:sp>
    </p:spTree>
    <p:extLst>
      <p:ext uri="{BB962C8B-B14F-4D97-AF65-F5344CB8AC3E}">
        <p14:creationId xmlns:p14="http://schemas.microsoft.com/office/powerpoint/2010/main" val="19804723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p:cNvSpPr>
            <a:spLocks noChangeArrowheads="1"/>
          </p:cNvSpPr>
          <p:nvPr/>
        </p:nvSpPr>
        <p:spPr bwMode="auto">
          <a:xfrm>
            <a:off x="2999757" y="4923215"/>
            <a:ext cx="9366914" cy="1569660"/>
          </a:xfrm>
          <a:prstGeom prst="rect">
            <a:avLst/>
          </a:prstGeom>
          <a:solidFill>
            <a:srgbClr val="FFFF00"/>
          </a:solidFill>
          <a:ln w="9525">
            <a:solidFill>
              <a:schemeClr val="bg2"/>
            </a:solidFill>
            <a:miter lim="800000"/>
            <a:headEnd/>
            <a:tailEnd/>
          </a:ln>
        </p:spPr>
        <p:txBody>
          <a:bodyPr wrap="square">
            <a:spAutoFit/>
          </a:bodyPr>
          <a:lstStyle>
            <a:lvl1pPr algn="ctr">
              <a:defRPr sz="2400" b="1">
                <a:solidFill>
                  <a:schemeClr val="tx1"/>
                </a:solidFill>
                <a:latin typeface="Arial" panose="020B0604020202020204" pitchFamily="34" charset="0"/>
              </a:defRPr>
            </a:lvl1pPr>
            <a:lvl2pPr marL="742950" indent="-285750" algn="ctr">
              <a:defRPr sz="2400" b="1">
                <a:solidFill>
                  <a:schemeClr val="tx1"/>
                </a:solidFill>
                <a:latin typeface="Arial" panose="020B0604020202020204" pitchFamily="34" charset="0"/>
              </a:defRPr>
            </a:lvl2pPr>
            <a:lvl3pPr marL="1143000" indent="-228600" algn="ctr">
              <a:defRPr sz="2400" b="1">
                <a:solidFill>
                  <a:schemeClr val="tx1"/>
                </a:solidFill>
                <a:latin typeface="Arial" panose="020B0604020202020204" pitchFamily="34" charset="0"/>
              </a:defRPr>
            </a:lvl3pPr>
            <a:lvl4pPr marL="1600200" indent="-228600" algn="ctr">
              <a:defRPr sz="2400" b="1">
                <a:solidFill>
                  <a:schemeClr val="tx1"/>
                </a:solidFill>
                <a:latin typeface="Arial" panose="020B0604020202020204" pitchFamily="34" charset="0"/>
              </a:defRPr>
            </a:lvl4pPr>
            <a:lvl5pPr marL="2057400" indent="-228600" algn="ctr">
              <a:defRPr sz="2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defRPr>
            </a:lvl9pPr>
          </a:lstStyle>
          <a:p>
            <a:pPr algn="just" eaLnBrk="1" hangingPunct="1">
              <a:buClr>
                <a:srgbClr val="000000"/>
              </a:buClr>
              <a:buSzPct val="100000"/>
              <a:buFont typeface="Times New Roman" panose="02020603050405020304" pitchFamily="18" charset="0"/>
              <a:buNone/>
            </a:pPr>
            <a:r>
              <a:rPr lang="en-US" sz="2000" dirty="0">
                <a:solidFill>
                  <a:srgbClr val="FF0000"/>
                </a:solidFill>
                <a:ea typeface="Adobe Gothic Std B" panose="020B0800000000000000" pitchFamily="34" charset="-128"/>
                <a:cs typeface="Arial" panose="020B0604020202020204" pitchFamily="34" charset="0"/>
              </a:rPr>
              <a:t>For </a:t>
            </a:r>
            <a:r>
              <a:rPr lang="en-US" sz="3600" dirty="0" err="1">
                <a:solidFill>
                  <a:srgbClr val="FF0000"/>
                </a:solidFill>
                <a:ea typeface="Adobe Gothic Std B" panose="020B0800000000000000" pitchFamily="34" charset="-128"/>
                <a:cs typeface="Arial" panose="020B0604020202020204" pitchFamily="34" charset="0"/>
              </a:rPr>
              <a:t>Inplant</a:t>
            </a:r>
            <a:r>
              <a:rPr lang="en-US" sz="3600" dirty="0">
                <a:solidFill>
                  <a:srgbClr val="FF0000"/>
                </a:solidFill>
                <a:ea typeface="Adobe Gothic Std B" panose="020B0800000000000000" pitchFamily="34" charset="-128"/>
                <a:cs typeface="Arial" panose="020B0604020202020204" pitchFamily="34" charset="0"/>
              </a:rPr>
              <a:t> Training / Internship</a:t>
            </a:r>
            <a:r>
              <a:rPr lang="en-US" sz="2000" dirty="0">
                <a:solidFill>
                  <a:srgbClr val="FF0000"/>
                </a:solidFill>
                <a:ea typeface="Adobe Gothic Std B" panose="020B0800000000000000" pitchFamily="34" charset="-128"/>
                <a:cs typeface="Arial" panose="020B0604020202020204" pitchFamily="34" charset="0"/>
              </a:rPr>
              <a:t>, </a:t>
            </a:r>
            <a:r>
              <a:rPr lang="en-US" sz="2000" dirty="0">
                <a:solidFill>
                  <a:srgbClr val="7030A0"/>
                </a:solidFill>
                <a:ea typeface="Adobe Gothic Std B" panose="020B0800000000000000" pitchFamily="34" charset="-128"/>
                <a:cs typeface="Arial" panose="020B0604020202020204" pitchFamily="34" charset="0"/>
              </a:rPr>
              <a:t>please download the "</a:t>
            </a:r>
            <a:r>
              <a:rPr lang="en-US" sz="2000" dirty="0" err="1">
                <a:solidFill>
                  <a:srgbClr val="7030A0"/>
                </a:solidFill>
                <a:ea typeface="Adobe Gothic Std B" panose="020B0800000000000000" pitchFamily="34" charset="-128"/>
                <a:cs typeface="Arial" panose="020B0604020202020204" pitchFamily="34" charset="0"/>
              </a:rPr>
              <a:t>Inplant</a:t>
            </a:r>
            <a:r>
              <a:rPr lang="en-US" sz="2000" dirty="0">
                <a:solidFill>
                  <a:srgbClr val="7030A0"/>
                </a:solidFill>
                <a:ea typeface="Adobe Gothic Std B" panose="020B0800000000000000" pitchFamily="34" charset="-128"/>
                <a:cs typeface="Arial" panose="020B0604020202020204" pitchFamily="34" charset="0"/>
              </a:rPr>
              <a:t> training registration form" from our website www.kaashivinfotech.com. Fill the form and send it to kaashiv.info@gmail.com</a:t>
            </a: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826000"/>
            <a:ext cx="1624084" cy="1631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6" descr="http://t1.gstatic.com/images?q=tbn:ANd9GcSMReLS08nbNBq091ftyaeMC_KbIJNVs94rR7JwT5WWvYBxlDw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8755" y="4826000"/>
            <a:ext cx="1026331" cy="1729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7"/>
          <p:cNvSpPr>
            <a:spLocks noGrp="1"/>
          </p:cNvSpPr>
          <p:nvPr>
            <p:ph type="title"/>
          </p:nvPr>
        </p:nvSpPr>
        <p:spPr/>
        <p:txBody>
          <a:bodyPr>
            <a:normAutofit fontScale="90000"/>
          </a:bodyPr>
          <a:lstStyle/>
          <a:p>
            <a:r>
              <a:rPr lang="en-US" dirty="0"/>
              <a:t>Intel® HTML5 Tools for developing mobile applications </a:t>
            </a:r>
            <a:br>
              <a:rPr lang="en-US" dirty="0"/>
            </a:br>
            <a:endParaRPr lang="en-US" dirty="0"/>
          </a:p>
        </p:txBody>
      </p:sp>
      <p:sp>
        <p:nvSpPr>
          <p:cNvPr id="9" name="Content Placeholder 8"/>
          <p:cNvSpPr>
            <a:spLocks noGrp="1"/>
          </p:cNvSpPr>
          <p:nvPr>
            <p:ph idx="1"/>
          </p:nvPr>
        </p:nvSpPr>
        <p:spPr>
          <a:xfrm>
            <a:off x="581800" y="1760773"/>
            <a:ext cx="8596668" cy="3880773"/>
          </a:xfrm>
        </p:spPr>
        <p:txBody>
          <a:bodyPr/>
          <a:lstStyle/>
          <a:p>
            <a:r>
              <a:rPr lang="en-US" dirty="0"/>
              <a:t>HTML5 is the new HTML standard. Recently, Intel Corporation announced a set of HTML5 Tools for developing mobile applications. This paper shows you how to port an Apple </a:t>
            </a:r>
            <a:r>
              <a:rPr lang="en-US" dirty="0" err="1"/>
              <a:t>iOS</a:t>
            </a:r>
            <a:r>
              <a:rPr lang="en-US" dirty="0"/>
              <a:t>* accelerometer app to HTML5 using these tools. </a:t>
            </a:r>
            <a:endParaRPr lang="en-US" dirty="0" smtClean="0"/>
          </a:p>
          <a:p>
            <a:r>
              <a:rPr lang="en-US" dirty="0"/>
              <a:t>Please note: Auto-generated code created by the XDK may contain code licensed under one or more of the licenses detailed in Appendix A of this </a:t>
            </a:r>
            <a:r>
              <a:rPr lang="en-US" dirty="0" smtClean="0"/>
              <a:t>document.</a:t>
            </a:r>
          </a:p>
          <a:p>
            <a:r>
              <a:rPr lang="en-US" dirty="0" smtClean="0"/>
              <a:t> </a:t>
            </a:r>
            <a:r>
              <a:rPr lang="en-US" dirty="0"/>
              <a:t>Please refer to the XDK output for details on which libraries are used to enable your application. </a:t>
            </a:r>
          </a:p>
          <a:p>
            <a:endParaRPr lang="en-US" b="1" dirty="0"/>
          </a:p>
        </p:txBody>
      </p:sp>
      <p:sp>
        <p:nvSpPr>
          <p:cNvPr id="7" name="Footer Placeholder 3"/>
          <p:cNvSpPr>
            <a:spLocks noGrp="1"/>
          </p:cNvSpPr>
          <p:nvPr>
            <p:ph type="ftr" sz="quarter" idx="11"/>
          </p:nvPr>
        </p:nvSpPr>
        <p:spPr>
          <a:xfrm>
            <a:off x="3753134" y="6555995"/>
            <a:ext cx="6360797"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723900" algn="l"/>
                <a:tab pos="1447800" algn="l"/>
                <a:tab pos="2171700" algn="l"/>
                <a:tab pos="2895600" algn="l"/>
              </a:tabLst>
              <a:defRPr>
                <a:solidFill>
                  <a:schemeClr val="tx1"/>
                </a:solidFill>
                <a:latin typeface="Tahoma" panose="020B0604030504040204" pitchFamily="34" charset="0"/>
              </a:defRPr>
            </a:lvl1pPr>
            <a:lvl2pPr marL="742950" indent="-285750">
              <a:tabLst>
                <a:tab pos="723900" algn="l"/>
                <a:tab pos="1447800" algn="l"/>
                <a:tab pos="2171700" algn="l"/>
                <a:tab pos="2895600" algn="l"/>
              </a:tabLst>
              <a:defRPr>
                <a:solidFill>
                  <a:schemeClr val="tx1"/>
                </a:solidFill>
                <a:latin typeface="Tahoma" panose="020B0604030504040204" pitchFamily="34" charset="0"/>
              </a:defRPr>
            </a:lvl2pPr>
            <a:lvl3pPr marL="1143000" indent="-228600">
              <a:tabLst>
                <a:tab pos="723900" algn="l"/>
                <a:tab pos="1447800" algn="l"/>
                <a:tab pos="2171700" algn="l"/>
                <a:tab pos="2895600" algn="l"/>
              </a:tabLst>
              <a:defRPr>
                <a:solidFill>
                  <a:schemeClr val="tx1"/>
                </a:solidFill>
                <a:latin typeface="Tahoma" panose="020B0604030504040204" pitchFamily="34" charset="0"/>
              </a:defRPr>
            </a:lvl3pPr>
            <a:lvl4pPr marL="1600200" indent="-228600">
              <a:tabLst>
                <a:tab pos="723900" algn="l"/>
                <a:tab pos="1447800" algn="l"/>
                <a:tab pos="2171700" algn="l"/>
                <a:tab pos="2895600" algn="l"/>
              </a:tabLst>
              <a:defRPr>
                <a:solidFill>
                  <a:schemeClr val="tx1"/>
                </a:solidFill>
                <a:latin typeface="Tahoma" panose="020B0604030504040204" pitchFamily="34" charset="0"/>
              </a:defRPr>
            </a:lvl4pPr>
            <a:lvl5pPr marL="2057400" indent="-228600">
              <a:tabLst>
                <a:tab pos="723900" algn="l"/>
                <a:tab pos="1447800" algn="l"/>
                <a:tab pos="2171700" algn="l"/>
                <a:tab pos="2895600" algn="l"/>
              </a:tabLst>
              <a:defRPr>
                <a:solidFill>
                  <a:schemeClr val="tx1"/>
                </a:solidFill>
                <a:latin typeface="Tahoma" panose="020B0604030504040204" pitchFamily="34" charset="0"/>
              </a:defRPr>
            </a:lvl5pPr>
            <a:lvl6pPr marL="2514600" indent="-228600" eaLnBrk="0" fontAlgn="base" hangingPunct="0">
              <a:spcBef>
                <a:spcPct val="0"/>
              </a:spcBef>
              <a:spcAft>
                <a:spcPct val="0"/>
              </a:spcAft>
              <a:tabLst>
                <a:tab pos="723900" algn="l"/>
                <a:tab pos="1447800" algn="l"/>
                <a:tab pos="2171700" algn="l"/>
                <a:tab pos="2895600" algn="l"/>
              </a:tabLst>
              <a:defRPr>
                <a:solidFill>
                  <a:schemeClr val="tx1"/>
                </a:solidFill>
                <a:latin typeface="Tahoma" panose="020B0604030504040204" pitchFamily="34" charset="0"/>
              </a:defRPr>
            </a:lvl6pPr>
            <a:lvl7pPr marL="2971800" indent="-228600" eaLnBrk="0" fontAlgn="base" hangingPunct="0">
              <a:spcBef>
                <a:spcPct val="0"/>
              </a:spcBef>
              <a:spcAft>
                <a:spcPct val="0"/>
              </a:spcAft>
              <a:tabLst>
                <a:tab pos="723900" algn="l"/>
                <a:tab pos="1447800" algn="l"/>
                <a:tab pos="2171700" algn="l"/>
                <a:tab pos="2895600" algn="l"/>
              </a:tabLst>
              <a:defRPr>
                <a:solidFill>
                  <a:schemeClr val="tx1"/>
                </a:solidFill>
                <a:latin typeface="Tahoma" panose="020B0604030504040204" pitchFamily="34" charset="0"/>
              </a:defRPr>
            </a:lvl7pPr>
            <a:lvl8pPr marL="3429000" indent="-228600" eaLnBrk="0" fontAlgn="base" hangingPunct="0">
              <a:spcBef>
                <a:spcPct val="0"/>
              </a:spcBef>
              <a:spcAft>
                <a:spcPct val="0"/>
              </a:spcAft>
              <a:tabLst>
                <a:tab pos="723900" algn="l"/>
                <a:tab pos="1447800" algn="l"/>
                <a:tab pos="2171700" algn="l"/>
                <a:tab pos="2895600" algn="l"/>
              </a:tabLst>
              <a:defRPr>
                <a:solidFill>
                  <a:schemeClr val="tx1"/>
                </a:solidFill>
                <a:latin typeface="Tahoma" panose="020B0604030504040204" pitchFamily="34" charset="0"/>
              </a:defRPr>
            </a:lvl8pPr>
            <a:lvl9pPr marL="3886200" indent="-228600" eaLnBrk="0" fontAlgn="base" hangingPunct="0">
              <a:spcBef>
                <a:spcPct val="0"/>
              </a:spcBef>
              <a:spcAft>
                <a:spcPct val="0"/>
              </a:spcAft>
              <a:tabLst>
                <a:tab pos="723900" algn="l"/>
                <a:tab pos="1447800" algn="l"/>
                <a:tab pos="2171700" algn="l"/>
                <a:tab pos="2895600" algn="l"/>
              </a:tabLst>
              <a:defRPr>
                <a:solidFill>
                  <a:schemeClr val="tx1"/>
                </a:solidFill>
                <a:latin typeface="Tahoma" panose="020B0604030504040204" pitchFamily="34" charset="0"/>
              </a:defRPr>
            </a:lvl9pPr>
          </a:lstStyle>
          <a:p>
            <a:pPr>
              <a:buClr>
                <a:srgbClr val="000000"/>
              </a:buClr>
              <a:buSzPct val="100000"/>
              <a:buFont typeface="Times New Roman" panose="02020603050405020304" pitchFamily="18" charset="0"/>
              <a:buNone/>
              <a:defRPr/>
            </a:pPr>
            <a:r>
              <a:rPr lang="en-US" sz="1400" dirty="0">
                <a:solidFill>
                  <a:schemeClr val="accent1">
                    <a:lumMod val="75000"/>
                  </a:schemeClr>
                </a:solidFill>
                <a:latin typeface="Times New Roman" panose="02020603050405020304" pitchFamily="18" charset="0"/>
                <a:ea typeface="MS Gothic" panose="020B0609070205080204" pitchFamily="49" charset="-128"/>
              </a:rPr>
              <a:t>www.kaashivinfotech.com</a:t>
            </a:r>
          </a:p>
        </p:txBody>
      </p:sp>
    </p:spTree>
    <p:extLst>
      <p:ext uri="{BB962C8B-B14F-4D97-AF65-F5344CB8AC3E}">
        <p14:creationId xmlns:p14="http://schemas.microsoft.com/office/powerpoint/2010/main" val="9474553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Intel® HTML5 App Porter Tool </a:t>
            </a:r>
            <a:r>
              <a:rPr lang="en-US" dirty="0"/>
              <a:t/>
            </a:r>
            <a:br>
              <a:rPr lang="en-US" dirty="0"/>
            </a:br>
            <a:endParaRPr lang="en-US" dirty="0"/>
          </a:p>
        </p:txBody>
      </p:sp>
      <p:sp>
        <p:nvSpPr>
          <p:cNvPr id="3" name="Content Placeholder 2"/>
          <p:cNvSpPr>
            <a:spLocks noGrp="1"/>
          </p:cNvSpPr>
          <p:nvPr>
            <p:ph idx="1"/>
          </p:nvPr>
        </p:nvSpPr>
        <p:spPr>
          <a:xfrm>
            <a:off x="777922" y="1409962"/>
            <a:ext cx="8496080" cy="3789835"/>
          </a:xfrm>
        </p:spPr>
        <p:txBody>
          <a:bodyPr>
            <a:normAutofit/>
          </a:bodyPr>
          <a:lstStyle/>
          <a:p>
            <a:r>
              <a:rPr lang="en-US" dirty="0"/>
              <a:t>The first thing we’ll do is take an </a:t>
            </a:r>
            <a:r>
              <a:rPr lang="en-US" dirty="0" err="1"/>
              <a:t>iOS</a:t>
            </a:r>
            <a:r>
              <a:rPr lang="en-US" dirty="0"/>
              <a:t> accelerometer app and convert the Objective-C*source code to HTML5. We’ll do this using the Intel® HTML5 App Porter Tool and the source code found </a:t>
            </a:r>
            <a:r>
              <a:rPr lang="en-US" dirty="0" smtClean="0"/>
              <a:t>here.</a:t>
            </a:r>
            <a:endParaRPr lang="en-US" b="1" dirty="0"/>
          </a:p>
          <a:p>
            <a:r>
              <a:rPr lang="en-US" b="1" dirty="0"/>
              <a:t>[iOS_source.zip</a:t>
            </a:r>
            <a:r>
              <a:rPr lang="en-US" dirty="0"/>
              <a:t>] (Note: </a:t>
            </a:r>
            <a:r>
              <a:rPr lang="en-US" dirty="0" err="1"/>
              <a:t>IOS_source</a:t>
            </a:r>
            <a:r>
              <a:rPr lang="en-US" dirty="0"/>
              <a:t> sample code is provided under the Intel Sample Software License detailed in Appendix B).</a:t>
            </a:r>
            <a:r>
              <a:rPr lang="en-US" b="1" dirty="0"/>
              <a:t> </a:t>
            </a:r>
            <a:r>
              <a:rPr lang="en-US" dirty="0"/>
              <a:t>You can download the Intel HTML5 App Porter Tool from the Tools tab here:  </a:t>
            </a:r>
            <a:r>
              <a:rPr lang="en-US" u="sng" dirty="0">
                <a:hlinkClick r:id="rId2"/>
              </a:rPr>
              <a:t>http://</a:t>
            </a:r>
            <a:r>
              <a:rPr lang="en-US" u="sng" dirty="0" smtClean="0">
                <a:hlinkClick r:id="rId2"/>
              </a:rPr>
              <a:t>software.intel.com/en-us/html5</a:t>
            </a:r>
            <a:endParaRPr lang="en-US" u="sng" dirty="0" smtClean="0"/>
          </a:p>
          <a:p>
            <a:r>
              <a:rPr lang="en-US" dirty="0"/>
              <a:t>After filling in and submitting the form with your e-mail address, you will get links for downloading this tool. The instructions for how to use this tool can be found on this site </a:t>
            </a:r>
            <a:r>
              <a:rPr lang="en-US" u="sng" dirty="0">
                <a:hlinkClick r:id="rId3"/>
              </a:rPr>
              <a:t>http://software.intel.com/en-us/articles/tutorial-creating-an-html5-app-from-a-native-ios-projectwith-intel-html5-app-porter-tool</a:t>
            </a:r>
            <a:r>
              <a:rPr lang="en-US" dirty="0">
                <a:hlinkClick r:id="rId3"/>
              </a:rPr>
              <a:t>.</a:t>
            </a:r>
            <a:r>
              <a:rPr lang="en-US" dirty="0"/>
              <a:t> </a:t>
            </a:r>
          </a:p>
          <a:p>
            <a:endParaRPr lang="en-US" dirty="0"/>
          </a:p>
        </p:txBody>
      </p:sp>
      <p:sp>
        <p:nvSpPr>
          <p:cNvPr id="4" name="Rectangle 5"/>
          <p:cNvSpPr>
            <a:spLocks noChangeArrowheads="1"/>
          </p:cNvSpPr>
          <p:nvPr/>
        </p:nvSpPr>
        <p:spPr bwMode="auto">
          <a:xfrm>
            <a:off x="2999757" y="4923215"/>
            <a:ext cx="9366914" cy="1569660"/>
          </a:xfrm>
          <a:prstGeom prst="rect">
            <a:avLst/>
          </a:prstGeom>
          <a:solidFill>
            <a:srgbClr val="FFFF00"/>
          </a:solidFill>
          <a:ln w="9525">
            <a:solidFill>
              <a:schemeClr val="bg2"/>
            </a:solidFill>
            <a:miter lim="800000"/>
            <a:headEnd/>
            <a:tailEnd/>
          </a:ln>
        </p:spPr>
        <p:txBody>
          <a:bodyPr wrap="square">
            <a:spAutoFit/>
          </a:bodyPr>
          <a:lstStyle>
            <a:lvl1pPr algn="ctr">
              <a:defRPr sz="2400" b="1">
                <a:solidFill>
                  <a:schemeClr val="tx1"/>
                </a:solidFill>
                <a:latin typeface="Arial" panose="020B0604020202020204" pitchFamily="34" charset="0"/>
              </a:defRPr>
            </a:lvl1pPr>
            <a:lvl2pPr marL="742950" indent="-285750" algn="ctr">
              <a:defRPr sz="2400" b="1">
                <a:solidFill>
                  <a:schemeClr val="tx1"/>
                </a:solidFill>
                <a:latin typeface="Arial" panose="020B0604020202020204" pitchFamily="34" charset="0"/>
              </a:defRPr>
            </a:lvl2pPr>
            <a:lvl3pPr marL="1143000" indent="-228600" algn="ctr">
              <a:defRPr sz="2400" b="1">
                <a:solidFill>
                  <a:schemeClr val="tx1"/>
                </a:solidFill>
                <a:latin typeface="Arial" panose="020B0604020202020204" pitchFamily="34" charset="0"/>
              </a:defRPr>
            </a:lvl3pPr>
            <a:lvl4pPr marL="1600200" indent="-228600" algn="ctr">
              <a:defRPr sz="2400" b="1">
                <a:solidFill>
                  <a:schemeClr val="tx1"/>
                </a:solidFill>
                <a:latin typeface="Arial" panose="020B0604020202020204" pitchFamily="34" charset="0"/>
              </a:defRPr>
            </a:lvl4pPr>
            <a:lvl5pPr marL="2057400" indent="-228600" algn="ctr">
              <a:defRPr sz="2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defRPr>
            </a:lvl9pPr>
          </a:lstStyle>
          <a:p>
            <a:pPr algn="just" eaLnBrk="1" hangingPunct="1">
              <a:buClr>
                <a:srgbClr val="000000"/>
              </a:buClr>
              <a:buSzPct val="100000"/>
              <a:buFont typeface="Times New Roman" panose="02020603050405020304" pitchFamily="18" charset="0"/>
              <a:buNone/>
            </a:pPr>
            <a:r>
              <a:rPr lang="en-US" sz="2000" dirty="0">
                <a:solidFill>
                  <a:srgbClr val="FF0000"/>
                </a:solidFill>
                <a:ea typeface="Adobe Gothic Std B" panose="020B0800000000000000" pitchFamily="34" charset="-128"/>
                <a:cs typeface="Arial" panose="020B0604020202020204" pitchFamily="34" charset="0"/>
              </a:rPr>
              <a:t>For </a:t>
            </a:r>
            <a:r>
              <a:rPr lang="en-US" sz="3600" dirty="0" err="1">
                <a:solidFill>
                  <a:srgbClr val="FF0000"/>
                </a:solidFill>
                <a:ea typeface="Adobe Gothic Std B" panose="020B0800000000000000" pitchFamily="34" charset="-128"/>
                <a:cs typeface="Arial" panose="020B0604020202020204" pitchFamily="34" charset="0"/>
              </a:rPr>
              <a:t>Inplant</a:t>
            </a:r>
            <a:r>
              <a:rPr lang="en-US" sz="3600" dirty="0">
                <a:solidFill>
                  <a:srgbClr val="FF0000"/>
                </a:solidFill>
                <a:ea typeface="Adobe Gothic Std B" panose="020B0800000000000000" pitchFamily="34" charset="-128"/>
                <a:cs typeface="Arial" panose="020B0604020202020204" pitchFamily="34" charset="0"/>
              </a:rPr>
              <a:t> Training / Internship</a:t>
            </a:r>
            <a:r>
              <a:rPr lang="en-US" sz="2000" dirty="0">
                <a:solidFill>
                  <a:srgbClr val="FF0000"/>
                </a:solidFill>
                <a:ea typeface="Adobe Gothic Std B" panose="020B0800000000000000" pitchFamily="34" charset="-128"/>
                <a:cs typeface="Arial" panose="020B0604020202020204" pitchFamily="34" charset="0"/>
              </a:rPr>
              <a:t>, </a:t>
            </a:r>
            <a:r>
              <a:rPr lang="en-US" sz="2000" dirty="0">
                <a:solidFill>
                  <a:srgbClr val="7030A0"/>
                </a:solidFill>
                <a:ea typeface="Adobe Gothic Std B" panose="020B0800000000000000" pitchFamily="34" charset="-128"/>
                <a:cs typeface="Arial" panose="020B0604020202020204" pitchFamily="34" charset="0"/>
              </a:rPr>
              <a:t>please download the "</a:t>
            </a:r>
            <a:r>
              <a:rPr lang="en-US" sz="2000" dirty="0" err="1">
                <a:solidFill>
                  <a:srgbClr val="7030A0"/>
                </a:solidFill>
                <a:ea typeface="Adobe Gothic Std B" panose="020B0800000000000000" pitchFamily="34" charset="-128"/>
                <a:cs typeface="Arial" panose="020B0604020202020204" pitchFamily="34" charset="0"/>
              </a:rPr>
              <a:t>Inplant</a:t>
            </a:r>
            <a:r>
              <a:rPr lang="en-US" sz="2000" dirty="0">
                <a:solidFill>
                  <a:srgbClr val="7030A0"/>
                </a:solidFill>
                <a:ea typeface="Adobe Gothic Std B" panose="020B0800000000000000" pitchFamily="34" charset="-128"/>
                <a:cs typeface="Arial" panose="020B0604020202020204" pitchFamily="34" charset="0"/>
              </a:rPr>
              <a:t> training registration form" from our website www.kaashivinfotech.com. Fill the form and send it to kaashiv.info@gmail.com</a:t>
            </a:r>
          </a:p>
        </p:txBody>
      </p:sp>
      <p:pic>
        <p:nvPicPr>
          <p:cNvPr id="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826000"/>
            <a:ext cx="1624084" cy="1631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6" descr="http://t1.gstatic.com/images?q=tbn:ANd9GcSMReLS08nbNBq091ftyaeMC_KbIJNVs94rR7JwT5WWvYBxlDw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98755" y="4826000"/>
            <a:ext cx="1026331" cy="1729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ooter Placeholder 3"/>
          <p:cNvSpPr>
            <a:spLocks noGrp="1"/>
          </p:cNvSpPr>
          <p:nvPr>
            <p:ph type="ftr" sz="quarter" idx="11"/>
          </p:nvPr>
        </p:nvSpPr>
        <p:spPr>
          <a:xfrm>
            <a:off x="3753134" y="6555995"/>
            <a:ext cx="6360797"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723900" algn="l"/>
                <a:tab pos="1447800" algn="l"/>
                <a:tab pos="2171700" algn="l"/>
                <a:tab pos="2895600" algn="l"/>
              </a:tabLst>
              <a:defRPr>
                <a:solidFill>
                  <a:schemeClr val="tx1"/>
                </a:solidFill>
                <a:latin typeface="Tahoma" panose="020B0604030504040204" pitchFamily="34" charset="0"/>
              </a:defRPr>
            </a:lvl1pPr>
            <a:lvl2pPr marL="742950" indent="-285750">
              <a:tabLst>
                <a:tab pos="723900" algn="l"/>
                <a:tab pos="1447800" algn="l"/>
                <a:tab pos="2171700" algn="l"/>
                <a:tab pos="2895600" algn="l"/>
              </a:tabLst>
              <a:defRPr>
                <a:solidFill>
                  <a:schemeClr val="tx1"/>
                </a:solidFill>
                <a:latin typeface="Tahoma" panose="020B0604030504040204" pitchFamily="34" charset="0"/>
              </a:defRPr>
            </a:lvl2pPr>
            <a:lvl3pPr marL="1143000" indent="-228600">
              <a:tabLst>
                <a:tab pos="723900" algn="l"/>
                <a:tab pos="1447800" algn="l"/>
                <a:tab pos="2171700" algn="l"/>
                <a:tab pos="2895600" algn="l"/>
              </a:tabLst>
              <a:defRPr>
                <a:solidFill>
                  <a:schemeClr val="tx1"/>
                </a:solidFill>
                <a:latin typeface="Tahoma" panose="020B0604030504040204" pitchFamily="34" charset="0"/>
              </a:defRPr>
            </a:lvl3pPr>
            <a:lvl4pPr marL="1600200" indent="-228600">
              <a:tabLst>
                <a:tab pos="723900" algn="l"/>
                <a:tab pos="1447800" algn="l"/>
                <a:tab pos="2171700" algn="l"/>
                <a:tab pos="2895600" algn="l"/>
              </a:tabLst>
              <a:defRPr>
                <a:solidFill>
                  <a:schemeClr val="tx1"/>
                </a:solidFill>
                <a:latin typeface="Tahoma" panose="020B0604030504040204" pitchFamily="34" charset="0"/>
              </a:defRPr>
            </a:lvl4pPr>
            <a:lvl5pPr marL="2057400" indent="-228600">
              <a:tabLst>
                <a:tab pos="723900" algn="l"/>
                <a:tab pos="1447800" algn="l"/>
                <a:tab pos="2171700" algn="l"/>
                <a:tab pos="2895600" algn="l"/>
              </a:tabLst>
              <a:defRPr>
                <a:solidFill>
                  <a:schemeClr val="tx1"/>
                </a:solidFill>
                <a:latin typeface="Tahoma" panose="020B0604030504040204" pitchFamily="34" charset="0"/>
              </a:defRPr>
            </a:lvl5pPr>
            <a:lvl6pPr marL="2514600" indent="-228600" eaLnBrk="0" fontAlgn="base" hangingPunct="0">
              <a:spcBef>
                <a:spcPct val="0"/>
              </a:spcBef>
              <a:spcAft>
                <a:spcPct val="0"/>
              </a:spcAft>
              <a:tabLst>
                <a:tab pos="723900" algn="l"/>
                <a:tab pos="1447800" algn="l"/>
                <a:tab pos="2171700" algn="l"/>
                <a:tab pos="2895600" algn="l"/>
              </a:tabLst>
              <a:defRPr>
                <a:solidFill>
                  <a:schemeClr val="tx1"/>
                </a:solidFill>
                <a:latin typeface="Tahoma" panose="020B0604030504040204" pitchFamily="34" charset="0"/>
              </a:defRPr>
            </a:lvl6pPr>
            <a:lvl7pPr marL="2971800" indent="-228600" eaLnBrk="0" fontAlgn="base" hangingPunct="0">
              <a:spcBef>
                <a:spcPct val="0"/>
              </a:spcBef>
              <a:spcAft>
                <a:spcPct val="0"/>
              </a:spcAft>
              <a:tabLst>
                <a:tab pos="723900" algn="l"/>
                <a:tab pos="1447800" algn="l"/>
                <a:tab pos="2171700" algn="l"/>
                <a:tab pos="2895600" algn="l"/>
              </a:tabLst>
              <a:defRPr>
                <a:solidFill>
                  <a:schemeClr val="tx1"/>
                </a:solidFill>
                <a:latin typeface="Tahoma" panose="020B0604030504040204" pitchFamily="34" charset="0"/>
              </a:defRPr>
            </a:lvl7pPr>
            <a:lvl8pPr marL="3429000" indent="-228600" eaLnBrk="0" fontAlgn="base" hangingPunct="0">
              <a:spcBef>
                <a:spcPct val="0"/>
              </a:spcBef>
              <a:spcAft>
                <a:spcPct val="0"/>
              </a:spcAft>
              <a:tabLst>
                <a:tab pos="723900" algn="l"/>
                <a:tab pos="1447800" algn="l"/>
                <a:tab pos="2171700" algn="l"/>
                <a:tab pos="2895600" algn="l"/>
              </a:tabLst>
              <a:defRPr>
                <a:solidFill>
                  <a:schemeClr val="tx1"/>
                </a:solidFill>
                <a:latin typeface="Tahoma" panose="020B0604030504040204" pitchFamily="34" charset="0"/>
              </a:defRPr>
            </a:lvl8pPr>
            <a:lvl9pPr marL="3886200" indent="-228600" eaLnBrk="0" fontAlgn="base" hangingPunct="0">
              <a:spcBef>
                <a:spcPct val="0"/>
              </a:spcBef>
              <a:spcAft>
                <a:spcPct val="0"/>
              </a:spcAft>
              <a:tabLst>
                <a:tab pos="723900" algn="l"/>
                <a:tab pos="1447800" algn="l"/>
                <a:tab pos="2171700" algn="l"/>
                <a:tab pos="2895600" algn="l"/>
              </a:tabLst>
              <a:defRPr>
                <a:solidFill>
                  <a:schemeClr val="tx1"/>
                </a:solidFill>
                <a:latin typeface="Tahoma" panose="020B0604030504040204" pitchFamily="34" charset="0"/>
              </a:defRPr>
            </a:lvl9pPr>
          </a:lstStyle>
          <a:p>
            <a:pPr>
              <a:buClr>
                <a:srgbClr val="000000"/>
              </a:buClr>
              <a:buSzPct val="100000"/>
              <a:buFont typeface="Times New Roman" panose="02020603050405020304" pitchFamily="18" charset="0"/>
              <a:buNone/>
              <a:defRPr/>
            </a:pPr>
            <a:r>
              <a:rPr lang="en-US" sz="1400" dirty="0">
                <a:solidFill>
                  <a:schemeClr val="accent1">
                    <a:lumMod val="75000"/>
                  </a:schemeClr>
                </a:solidFill>
                <a:latin typeface="Times New Roman" panose="02020603050405020304" pitchFamily="18" charset="0"/>
                <a:ea typeface="MS Gothic" panose="020B0609070205080204" pitchFamily="49" charset="-128"/>
              </a:rPr>
              <a:t>www.kaashivinfotech.com</a:t>
            </a:r>
          </a:p>
        </p:txBody>
      </p:sp>
    </p:spTree>
    <p:extLst>
      <p:ext uri="{BB962C8B-B14F-4D97-AF65-F5344CB8AC3E}">
        <p14:creationId xmlns:p14="http://schemas.microsoft.com/office/powerpoint/2010/main" val="26219793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142050"/>
            <a:ext cx="8596668" cy="1320800"/>
          </a:xfrm>
        </p:spPr>
        <p:txBody>
          <a:bodyPr/>
          <a:lstStyle/>
          <a:p>
            <a:r>
              <a:rPr lang="en-US" b="1" dirty="0"/>
              <a:t>Intel® XDK </a:t>
            </a:r>
            <a:r>
              <a:rPr lang="en-US" dirty="0"/>
              <a:t/>
            </a:r>
            <a:br>
              <a:rPr lang="en-US" dirty="0"/>
            </a:br>
            <a:endParaRPr lang="en-US" dirty="0"/>
          </a:p>
        </p:txBody>
      </p:sp>
      <p:sp>
        <p:nvSpPr>
          <p:cNvPr id="3" name="Content Placeholder 2"/>
          <p:cNvSpPr>
            <a:spLocks noGrp="1"/>
          </p:cNvSpPr>
          <p:nvPr>
            <p:ph idx="1"/>
          </p:nvPr>
        </p:nvSpPr>
        <p:spPr>
          <a:xfrm>
            <a:off x="568152" y="802450"/>
            <a:ext cx="8596668" cy="3880773"/>
          </a:xfrm>
        </p:spPr>
        <p:txBody>
          <a:bodyPr/>
          <a:lstStyle/>
          <a:p>
            <a:r>
              <a:rPr lang="en-US" dirty="0"/>
              <a:t>You can open the HTML5 code in any IDE. Intel offers you a convenient tool for developing HTML5 </a:t>
            </a:r>
            <a:r>
              <a:rPr lang="en-US" dirty="0" smtClean="0"/>
              <a:t>applications.</a:t>
            </a:r>
          </a:p>
          <a:p>
            <a:r>
              <a:rPr lang="en-US" dirty="0"/>
              <a:t>Intel® XDK – Cross platform development kit </a:t>
            </a:r>
            <a:r>
              <a:rPr lang="en-US" dirty="0">
                <a:hlinkClick r:id="rId2"/>
              </a:rPr>
              <a:t>(</a:t>
            </a:r>
            <a:r>
              <a:rPr lang="en-US" u="sng" dirty="0">
                <a:hlinkClick r:id="rId2"/>
              </a:rPr>
              <a:t>http://html5dev-software.intel.com/</a:t>
            </a:r>
            <a:r>
              <a:rPr lang="en-US" dirty="0">
                <a:hlinkClick r:id="rId2"/>
              </a:rPr>
              <a:t>)</a:t>
            </a:r>
            <a:r>
              <a:rPr lang="en-US" dirty="0"/>
              <a:t>. With Intel XDK, developers can write a single source code for deployment on many devices. </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25087" y="2410028"/>
            <a:ext cx="4235775" cy="2693636"/>
          </a:xfrm>
          <a:prstGeom prst="rect">
            <a:avLst/>
          </a:prstGeom>
        </p:spPr>
      </p:pic>
      <p:sp>
        <p:nvSpPr>
          <p:cNvPr id="5" name="Rectangle 5"/>
          <p:cNvSpPr>
            <a:spLocks noChangeArrowheads="1"/>
          </p:cNvSpPr>
          <p:nvPr/>
        </p:nvSpPr>
        <p:spPr bwMode="auto">
          <a:xfrm>
            <a:off x="2999757" y="5107477"/>
            <a:ext cx="9192243" cy="1569660"/>
          </a:xfrm>
          <a:prstGeom prst="rect">
            <a:avLst/>
          </a:prstGeom>
          <a:solidFill>
            <a:srgbClr val="FFFF00"/>
          </a:solidFill>
          <a:ln w="9525">
            <a:solidFill>
              <a:schemeClr val="bg2"/>
            </a:solidFill>
            <a:miter lim="800000"/>
            <a:headEnd/>
            <a:tailEnd/>
          </a:ln>
        </p:spPr>
        <p:txBody>
          <a:bodyPr wrap="square">
            <a:spAutoFit/>
          </a:bodyPr>
          <a:lstStyle>
            <a:lvl1pPr algn="ctr">
              <a:defRPr sz="2400" b="1">
                <a:solidFill>
                  <a:schemeClr val="tx1"/>
                </a:solidFill>
                <a:latin typeface="Arial" panose="020B0604020202020204" pitchFamily="34" charset="0"/>
              </a:defRPr>
            </a:lvl1pPr>
            <a:lvl2pPr marL="742950" indent="-285750" algn="ctr">
              <a:defRPr sz="2400" b="1">
                <a:solidFill>
                  <a:schemeClr val="tx1"/>
                </a:solidFill>
                <a:latin typeface="Arial" panose="020B0604020202020204" pitchFamily="34" charset="0"/>
              </a:defRPr>
            </a:lvl2pPr>
            <a:lvl3pPr marL="1143000" indent="-228600" algn="ctr">
              <a:defRPr sz="2400" b="1">
                <a:solidFill>
                  <a:schemeClr val="tx1"/>
                </a:solidFill>
                <a:latin typeface="Arial" panose="020B0604020202020204" pitchFamily="34" charset="0"/>
              </a:defRPr>
            </a:lvl3pPr>
            <a:lvl4pPr marL="1600200" indent="-228600" algn="ctr">
              <a:defRPr sz="2400" b="1">
                <a:solidFill>
                  <a:schemeClr val="tx1"/>
                </a:solidFill>
                <a:latin typeface="Arial" panose="020B0604020202020204" pitchFamily="34" charset="0"/>
              </a:defRPr>
            </a:lvl4pPr>
            <a:lvl5pPr marL="2057400" indent="-228600" algn="ctr">
              <a:defRPr sz="2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defRPr>
            </a:lvl9pPr>
          </a:lstStyle>
          <a:p>
            <a:pPr algn="just" eaLnBrk="1" hangingPunct="1">
              <a:buClr>
                <a:srgbClr val="000000"/>
              </a:buClr>
              <a:buSzPct val="100000"/>
              <a:buFont typeface="Times New Roman" panose="02020603050405020304" pitchFamily="18" charset="0"/>
              <a:buNone/>
            </a:pPr>
            <a:r>
              <a:rPr lang="en-US" sz="2000" dirty="0">
                <a:solidFill>
                  <a:srgbClr val="FF0000"/>
                </a:solidFill>
                <a:ea typeface="Adobe Gothic Std B" panose="020B0800000000000000" pitchFamily="34" charset="-128"/>
                <a:cs typeface="Arial" panose="020B0604020202020204" pitchFamily="34" charset="0"/>
              </a:rPr>
              <a:t>For </a:t>
            </a:r>
            <a:r>
              <a:rPr lang="en-US" sz="3600" dirty="0" err="1">
                <a:solidFill>
                  <a:srgbClr val="FF0000"/>
                </a:solidFill>
                <a:ea typeface="Adobe Gothic Std B" panose="020B0800000000000000" pitchFamily="34" charset="-128"/>
                <a:cs typeface="Arial" panose="020B0604020202020204" pitchFamily="34" charset="0"/>
              </a:rPr>
              <a:t>Inplant</a:t>
            </a:r>
            <a:r>
              <a:rPr lang="en-US" sz="3600" dirty="0">
                <a:solidFill>
                  <a:srgbClr val="FF0000"/>
                </a:solidFill>
                <a:ea typeface="Adobe Gothic Std B" panose="020B0800000000000000" pitchFamily="34" charset="-128"/>
                <a:cs typeface="Arial" panose="020B0604020202020204" pitchFamily="34" charset="0"/>
              </a:rPr>
              <a:t> Training / Internship</a:t>
            </a:r>
            <a:r>
              <a:rPr lang="en-US" sz="2000" dirty="0">
                <a:solidFill>
                  <a:srgbClr val="FF0000"/>
                </a:solidFill>
                <a:ea typeface="Adobe Gothic Std B" panose="020B0800000000000000" pitchFamily="34" charset="-128"/>
                <a:cs typeface="Arial" panose="020B0604020202020204" pitchFamily="34" charset="0"/>
              </a:rPr>
              <a:t>, </a:t>
            </a:r>
            <a:r>
              <a:rPr lang="en-US" sz="2000" dirty="0">
                <a:solidFill>
                  <a:srgbClr val="7030A0"/>
                </a:solidFill>
                <a:ea typeface="Adobe Gothic Std B" panose="020B0800000000000000" pitchFamily="34" charset="-128"/>
                <a:cs typeface="Arial" panose="020B0604020202020204" pitchFamily="34" charset="0"/>
              </a:rPr>
              <a:t>please download the "</a:t>
            </a:r>
            <a:r>
              <a:rPr lang="en-US" sz="2000" dirty="0" err="1">
                <a:solidFill>
                  <a:srgbClr val="7030A0"/>
                </a:solidFill>
                <a:ea typeface="Adobe Gothic Std B" panose="020B0800000000000000" pitchFamily="34" charset="-128"/>
                <a:cs typeface="Arial" panose="020B0604020202020204" pitchFamily="34" charset="0"/>
              </a:rPr>
              <a:t>Inplant</a:t>
            </a:r>
            <a:r>
              <a:rPr lang="en-US" sz="2000" dirty="0">
                <a:solidFill>
                  <a:srgbClr val="7030A0"/>
                </a:solidFill>
                <a:ea typeface="Adobe Gothic Std B" panose="020B0800000000000000" pitchFamily="34" charset="-128"/>
                <a:cs typeface="Arial" panose="020B0604020202020204" pitchFamily="34" charset="0"/>
              </a:rPr>
              <a:t> training registration form" from our website www.kaashivinfotech.com. Fill the form and send it to kaashiv.info@gmail.com</a:t>
            </a:r>
          </a:p>
        </p:txBody>
      </p:sp>
      <p:pic>
        <p:nvPicPr>
          <p:cNvPr id="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287" y="5046045"/>
            <a:ext cx="1593799" cy="1631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http://t1.gstatic.com/images?q=tbn:ANd9GcSMReLS08nbNBq091ftyaeMC_KbIJNVs94rR7JwT5WWvYBxlDw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17895" y="5053427"/>
            <a:ext cx="1007192" cy="1729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Footer Placeholder 3"/>
          <p:cNvSpPr>
            <a:spLocks noGrp="1"/>
          </p:cNvSpPr>
          <p:nvPr>
            <p:ph type="ftr" sz="quarter" idx="11"/>
          </p:nvPr>
        </p:nvSpPr>
        <p:spPr>
          <a:xfrm>
            <a:off x="3676739" y="6582647"/>
            <a:ext cx="6242183"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723900" algn="l"/>
                <a:tab pos="1447800" algn="l"/>
                <a:tab pos="2171700" algn="l"/>
                <a:tab pos="2895600" algn="l"/>
              </a:tabLst>
              <a:defRPr>
                <a:solidFill>
                  <a:schemeClr val="tx1"/>
                </a:solidFill>
                <a:latin typeface="Tahoma" panose="020B0604030504040204" pitchFamily="34" charset="0"/>
              </a:defRPr>
            </a:lvl1pPr>
            <a:lvl2pPr marL="742950" indent="-285750">
              <a:tabLst>
                <a:tab pos="723900" algn="l"/>
                <a:tab pos="1447800" algn="l"/>
                <a:tab pos="2171700" algn="l"/>
                <a:tab pos="2895600" algn="l"/>
              </a:tabLst>
              <a:defRPr>
                <a:solidFill>
                  <a:schemeClr val="tx1"/>
                </a:solidFill>
                <a:latin typeface="Tahoma" panose="020B0604030504040204" pitchFamily="34" charset="0"/>
              </a:defRPr>
            </a:lvl2pPr>
            <a:lvl3pPr marL="1143000" indent="-228600">
              <a:tabLst>
                <a:tab pos="723900" algn="l"/>
                <a:tab pos="1447800" algn="l"/>
                <a:tab pos="2171700" algn="l"/>
                <a:tab pos="2895600" algn="l"/>
              </a:tabLst>
              <a:defRPr>
                <a:solidFill>
                  <a:schemeClr val="tx1"/>
                </a:solidFill>
                <a:latin typeface="Tahoma" panose="020B0604030504040204" pitchFamily="34" charset="0"/>
              </a:defRPr>
            </a:lvl3pPr>
            <a:lvl4pPr marL="1600200" indent="-228600">
              <a:tabLst>
                <a:tab pos="723900" algn="l"/>
                <a:tab pos="1447800" algn="l"/>
                <a:tab pos="2171700" algn="l"/>
                <a:tab pos="2895600" algn="l"/>
              </a:tabLst>
              <a:defRPr>
                <a:solidFill>
                  <a:schemeClr val="tx1"/>
                </a:solidFill>
                <a:latin typeface="Tahoma" panose="020B0604030504040204" pitchFamily="34" charset="0"/>
              </a:defRPr>
            </a:lvl4pPr>
            <a:lvl5pPr marL="2057400" indent="-228600">
              <a:tabLst>
                <a:tab pos="723900" algn="l"/>
                <a:tab pos="1447800" algn="l"/>
                <a:tab pos="2171700" algn="l"/>
                <a:tab pos="2895600" algn="l"/>
              </a:tabLst>
              <a:defRPr>
                <a:solidFill>
                  <a:schemeClr val="tx1"/>
                </a:solidFill>
                <a:latin typeface="Tahoma" panose="020B0604030504040204" pitchFamily="34" charset="0"/>
              </a:defRPr>
            </a:lvl5pPr>
            <a:lvl6pPr marL="2514600" indent="-228600" eaLnBrk="0" fontAlgn="base" hangingPunct="0">
              <a:spcBef>
                <a:spcPct val="0"/>
              </a:spcBef>
              <a:spcAft>
                <a:spcPct val="0"/>
              </a:spcAft>
              <a:tabLst>
                <a:tab pos="723900" algn="l"/>
                <a:tab pos="1447800" algn="l"/>
                <a:tab pos="2171700" algn="l"/>
                <a:tab pos="2895600" algn="l"/>
              </a:tabLst>
              <a:defRPr>
                <a:solidFill>
                  <a:schemeClr val="tx1"/>
                </a:solidFill>
                <a:latin typeface="Tahoma" panose="020B0604030504040204" pitchFamily="34" charset="0"/>
              </a:defRPr>
            </a:lvl6pPr>
            <a:lvl7pPr marL="2971800" indent="-228600" eaLnBrk="0" fontAlgn="base" hangingPunct="0">
              <a:spcBef>
                <a:spcPct val="0"/>
              </a:spcBef>
              <a:spcAft>
                <a:spcPct val="0"/>
              </a:spcAft>
              <a:tabLst>
                <a:tab pos="723900" algn="l"/>
                <a:tab pos="1447800" algn="l"/>
                <a:tab pos="2171700" algn="l"/>
                <a:tab pos="2895600" algn="l"/>
              </a:tabLst>
              <a:defRPr>
                <a:solidFill>
                  <a:schemeClr val="tx1"/>
                </a:solidFill>
                <a:latin typeface="Tahoma" panose="020B0604030504040204" pitchFamily="34" charset="0"/>
              </a:defRPr>
            </a:lvl7pPr>
            <a:lvl8pPr marL="3429000" indent="-228600" eaLnBrk="0" fontAlgn="base" hangingPunct="0">
              <a:spcBef>
                <a:spcPct val="0"/>
              </a:spcBef>
              <a:spcAft>
                <a:spcPct val="0"/>
              </a:spcAft>
              <a:tabLst>
                <a:tab pos="723900" algn="l"/>
                <a:tab pos="1447800" algn="l"/>
                <a:tab pos="2171700" algn="l"/>
                <a:tab pos="2895600" algn="l"/>
              </a:tabLst>
              <a:defRPr>
                <a:solidFill>
                  <a:schemeClr val="tx1"/>
                </a:solidFill>
                <a:latin typeface="Tahoma" panose="020B0604030504040204" pitchFamily="34" charset="0"/>
              </a:defRPr>
            </a:lvl8pPr>
            <a:lvl9pPr marL="3886200" indent="-228600" eaLnBrk="0" fontAlgn="base" hangingPunct="0">
              <a:spcBef>
                <a:spcPct val="0"/>
              </a:spcBef>
              <a:spcAft>
                <a:spcPct val="0"/>
              </a:spcAft>
              <a:tabLst>
                <a:tab pos="723900" algn="l"/>
                <a:tab pos="1447800" algn="l"/>
                <a:tab pos="2171700" algn="l"/>
                <a:tab pos="2895600" algn="l"/>
              </a:tabLst>
              <a:defRPr>
                <a:solidFill>
                  <a:schemeClr val="tx1"/>
                </a:solidFill>
                <a:latin typeface="Tahoma" panose="020B0604030504040204" pitchFamily="34" charset="0"/>
              </a:defRPr>
            </a:lvl9pPr>
          </a:lstStyle>
          <a:p>
            <a:pPr>
              <a:buClr>
                <a:srgbClr val="000000"/>
              </a:buClr>
              <a:buSzPct val="100000"/>
              <a:buFont typeface="Times New Roman" panose="02020603050405020304" pitchFamily="18" charset="0"/>
              <a:buNone/>
              <a:defRPr/>
            </a:pPr>
            <a:r>
              <a:rPr lang="en-US" sz="1400" dirty="0">
                <a:solidFill>
                  <a:schemeClr val="accent1">
                    <a:lumMod val="75000"/>
                  </a:schemeClr>
                </a:solidFill>
                <a:latin typeface="Times New Roman" panose="02020603050405020304" pitchFamily="18" charset="0"/>
                <a:ea typeface="MS Gothic" panose="020B0609070205080204" pitchFamily="49" charset="-128"/>
              </a:rPr>
              <a:t>www.kaashivinfotech.com</a:t>
            </a:r>
          </a:p>
        </p:txBody>
      </p:sp>
    </p:spTree>
    <p:extLst>
      <p:ext uri="{BB962C8B-B14F-4D97-AF65-F5344CB8AC3E}">
        <p14:creationId xmlns:p14="http://schemas.microsoft.com/office/powerpoint/2010/main" val="42394882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99189" y="1337247"/>
            <a:ext cx="5675820" cy="3509060"/>
          </a:xfrm>
          <a:prstGeom prst="rect">
            <a:avLst/>
          </a:prstGeom>
        </p:spPr>
      </p:pic>
      <p:sp>
        <p:nvSpPr>
          <p:cNvPr id="6" name="Rectangle 5"/>
          <p:cNvSpPr/>
          <p:nvPr/>
        </p:nvSpPr>
        <p:spPr>
          <a:xfrm>
            <a:off x="1942531" y="679888"/>
            <a:ext cx="7351593" cy="657359"/>
          </a:xfrm>
          <a:prstGeom prst="rect">
            <a:avLst/>
          </a:prstGeom>
        </p:spPr>
        <p:txBody>
          <a:bodyPr wrap="square">
            <a:spAutoFit/>
          </a:bodyPr>
          <a:lstStyle/>
          <a:p>
            <a:pPr marR="0" indent="-6350">
              <a:lnSpc>
                <a:spcPct val="102000"/>
              </a:lnSpc>
              <a:spcBef>
                <a:spcPts val="0"/>
              </a:spcBef>
              <a:spcAft>
                <a:spcPts val="1350"/>
              </a:spcAft>
            </a:pPr>
            <a:r>
              <a:rPr lang="en-US" dirty="0">
                <a:solidFill>
                  <a:srgbClr val="000000"/>
                </a:solidFill>
                <a:latin typeface="Calibri" panose="020F0502020204030204" pitchFamily="34" charset="0"/>
                <a:ea typeface="Calibri" panose="020F0502020204030204" pitchFamily="34" charset="0"/>
              </a:rPr>
              <a:t>If you’re creating a new project, enter the Project Name and check “Create your own from scratch,” as shown in the screen shot below. </a:t>
            </a:r>
            <a:endParaRPr lang="en-US" dirty="0">
              <a:solidFill>
                <a:srgbClr val="000000"/>
              </a:solidFill>
              <a:effectLst/>
              <a:latin typeface="Calibri" panose="020F0502020204030204" pitchFamily="34" charset="0"/>
              <a:ea typeface="Calibri" panose="020F0502020204030204" pitchFamily="34" charset="0"/>
            </a:endParaRPr>
          </a:p>
        </p:txBody>
      </p:sp>
      <p:sp>
        <p:nvSpPr>
          <p:cNvPr id="9" name="Rectangle 5"/>
          <p:cNvSpPr>
            <a:spLocks noChangeArrowheads="1"/>
          </p:cNvSpPr>
          <p:nvPr/>
        </p:nvSpPr>
        <p:spPr bwMode="auto">
          <a:xfrm>
            <a:off x="2999757" y="5107477"/>
            <a:ext cx="9192243" cy="1569660"/>
          </a:xfrm>
          <a:prstGeom prst="rect">
            <a:avLst/>
          </a:prstGeom>
          <a:solidFill>
            <a:srgbClr val="FFFF00"/>
          </a:solidFill>
          <a:ln w="9525">
            <a:solidFill>
              <a:schemeClr val="bg2"/>
            </a:solidFill>
            <a:miter lim="800000"/>
            <a:headEnd/>
            <a:tailEnd/>
          </a:ln>
        </p:spPr>
        <p:txBody>
          <a:bodyPr wrap="square">
            <a:spAutoFit/>
          </a:bodyPr>
          <a:lstStyle>
            <a:lvl1pPr algn="ctr">
              <a:defRPr sz="2400" b="1">
                <a:solidFill>
                  <a:schemeClr val="tx1"/>
                </a:solidFill>
                <a:latin typeface="Arial" panose="020B0604020202020204" pitchFamily="34" charset="0"/>
              </a:defRPr>
            </a:lvl1pPr>
            <a:lvl2pPr marL="742950" indent="-285750" algn="ctr">
              <a:defRPr sz="2400" b="1">
                <a:solidFill>
                  <a:schemeClr val="tx1"/>
                </a:solidFill>
                <a:latin typeface="Arial" panose="020B0604020202020204" pitchFamily="34" charset="0"/>
              </a:defRPr>
            </a:lvl2pPr>
            <a:lvl3pPr marL="1143000" indent="-228600" algn="ctr">
              <a:defRPr sz="2400" b="1">
                <a:solidFill>
                  <a:schemeClr val="tx1"/>
                </a:solidFill>
                <a:latin typeface="Arial" panose="020B0604020202020204" pitchFamily="34" charset="0"/>
              </a:defRPr>
            </a:lvl3pPr>
            <a:lvl4pPr marL="1600200" indent="-228600" algn="ctr">
              <a:defRPr sz="2400" b="1">
                <a:solidFill>
                  <a:schemeClr val="tx1"/>
                </a:solidFill>
                <a:latin typeface="Arial" panose="020B0604020202020204" pitchFamily="34" charset="0"/>
              </a:defRPr>
            </a:lvl4pPr>
            <a:lvl5pPr marL="2057400" indent="-228600" algn="ctr">
              <a:defRPr sz="2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defRPr>
            </a:lvl9pPr>
          </a:lstStyle>
          <a:p>
            <a:pPr algn="just" eaLnBrk="1" hangingPunct="1">
              <a:buClr>
                <a:srgbClr val="000000"/>
              </a:buClr>
              <a:buSzPct val="100000"/>
              <a:buFont typeface="Times New Roman" panose="02020603050405020304" pitchFamily="18" charset="0"/>
              <a:buNone/>
            </a:pPr>
            <a:r>
              <a:rPr lang="en-US" sz="2000" dirty="0">
                <a:solidFill>
                  <a:srgbClr val="FF0000"/>
                </a:solidFill>
                <a:ea typeface="Adobe Gothic Std B" panose="020B0800000000000000" pitchFamily="34" charset="-128"/>
                <a:cs typeface="Arial" panose="020B0604020202020204" pitchFamily="34" charset="0"/>
              </a:rPr>
              <a:t>For </a:t>
            </a:r>
            <a:r>
              <a:rPr lang="en-US" sz="3600" dirty="0" err="1">
                <a:solidFill>
                  <a:srgbClr val="FF0000"/>
                </a:solidFill>
                <a:ea typeface="Adobe Gothic Std B" panose="020B0800000000000000" pitchFamily="34" charset="-128"/>
                <a:cs typeface="Arial" panose="020B0604020202020204" pitchFamily="34" charset="0"/>
              </a:rPr>
              <a:t>Inplant</a:t>
            </a:r>
            <a:r>
              <a:rPr lang="en-US" sz="3600" dirty="0">
                <a:solidFill>
                  <a:srgbClr val="FF0000"/>
                </a:solidFill>
                <a:ea typeface="Adobe Gothic Std B" panose="020B0800000000000000" pitchFamily="34" charset="-128"/>
                <a:cs typeface="Arial" panose="020B0604020202020204" pitchFamily="34" charset="0"/>
              </a:rPr>
              <a:t> Training / Internship</a:t>
            </a:r>
            <a:r>
              <a:rPr lang="en-US" sz="2000" dirty="0">
                <a:solidFill>
                  <a:srgbClr val="FF0000"/>
                </a:solidFill>
                <a:ea typeface="Adobe Gothic Std B" panose="020B0800000000000000" pitchFamily="34" charset="-128"/>
                <a:cs typeface="Arial" panose="020B0604020202020204" pitchFamily="34" charset="0"/>
              </a:rPr>
              <a:t>, </a:t>
            </a:r>
            <a:r>
              <a:rPr lang="en-US" sz="2000" dirty="0">
                <a:solidFill>
                  <a:srgbClr val="7030A0"/>
                </a:solidFill>
                <a:ea typeface="Adobe Gothic Std B" panose="020B0800000000000000" pitchFamily="34" charset="-128"/>
                <a:cs typeface="Arial" panose="020B0604020202020204" pitchFamily="34" charset="0"/>
              </a:rPr>
              <a:t>please download the "</a:t>
            </a:r>
            <a:r>
              <a:rPr lang="en-US" sz="2000" dirty="0" err="1">
                <a:solidFill>
                  <a:srgbClr val="7030A0"/>
                </a:solidFill>
                <a:ea typeface="Adobe Gothic Std B" panose="020B0800000000000000" pitchFamily="34" charset="-128"/>
                <a:cs typeface="Arial" panose="020B0604020202020204" pitchFamily="34" charset="0"/>
              </a:rPr>
              <a:t>Inplant</a:t>
            </a:r>
            <a:r>
              <a:rPr lang="en-US" sz="2000" dirty="0">
                <a:solidFill>
                  <a:srgbClr val="7030A0"/>
                </a:solidFill>
                <a:ea typeface="Adobe Gothic Std B" panose="020B0800000000000000" pitchFamily="34" charset="-128"/>
                <a:cs typeface="Arial" panose="020B0604020202020204" pitchFamily="34" charset="0"/>
              </a:rPr>
              <a:t> training registration form" from our website www.kaashivinfotech.com. Fill the form and send it to kaashiv.info@gmail.com</a:t>
            </a:r>
          </a:p>
        </p:txBody>
      </p:sp>
      <p:pic>
        <p:nvPicPr>
          <p:cNvPr id="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287" y="5046045"/>
            <a:ext cx="1593799" cy="1631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descr="http://t1.gstatic.com/images?q=tbn:ANd9GcSMReLS08nbNBq091ftyaeMC_KbIJNVs94rR7JwT5WWvYBxlDw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17895" y="5053427"/>
            <a:ext cx="1007192" cy="1729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Footer Placeholder 3"/>
          <p:cNvSpPr>
            <a:spLocks noGrp="1"/>
          </p:cNvSpPr>
          <p:nvPr>
            <p:ph type="ftr" sz="quarter" idx="11"/>
          </p:nvPr>
        </p:nvSpPr>
        <p:spPr>
          <a:xfrm>
            <a:off x="3676739" y="6582647"/>
            <a:ext cx="6242183"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723900" algn="l"/>
                <a:tab pos="1447800" algn="l"/>
                <a:tab pos="2171700" algn="l"/>
                <a:tab pos="2895600" algn="l"/>
              </a:tabLst>
              <a:defRPr>
                <a:solidFill>
                  <a:schemeClr val="tx1"/>
                </a:solidFill>
                <a:latin typeface="Tahoma" panose="020B0604030504040204" pitchFamily="34" charset="0"/>
              </a:defRPr>
            </a:lvl1pPr>
            <a:lvl2pPr marL="742950" indent="-285750">
              <a:tabLst>
                <a:tab pos="723900" algn="l"/>
                <a:tab pos="1447800" algn="l"/>
                <a:tab pos="2171700" algn="l"/>
                <a:tab pos="2895600" algn="l"/>
              </a:tabLst>
              <a:defRPr>
                <a:solidFill>
                  <a:schemeClr val="tx1"/>
                </a:solidFill>
                <a:latin typeface="Tahoma" panose="020B0604030504040204" pitchFamily="34" charset="0"/>
              </a:defRPr>
            </a:lvl2pPr>
            <a:lvl3pPr marL="1143000" indent="-228600">
              <a:tabLst>
                <a:tab pos="723900" algn="l"/>
                <a:tab pos="1447800" algn="l"/>
                <a:tab pos="2171700" algn="l"/>
                <a:tab pos="2895600" algn="l"/>
              </a:tabLst>
              <a:defRPr>
                <a:solidFill>
                  <a:schemeClr val="tx1"/>
                </a:solidFill>
                <a:latin typeface="Tahoma" panose="020B0604030504040204" pitchFamily="34" charset="0"/>
              </a:defRPr>
            </a:lvl3pPr>
            <a:lvl4pPr marL="1600200" indent="-228600">
              <a:tabLst>
                <a:tab pos="723900" algn="l"/>
                <a:tab pos="1447800" algn="l"/>
                <a:tab pos="2171700" algn="l"/>
                <a:tab pos="2895600" algn="l"/>
              </a:tabLst>
              <a:defRPr>
                <a:solidFill>
                  <a:schemeClr val="tx1"/>
                </a:solidFill>
                <a:latin typeface="Tahoma" panose="020B0604030504040204" pitchFamily="34" charset="0"/>
              </a:defRPr>
            </a:lvl4pPr>
            <a:lvl5pPr marL="2057400" indent="-228600">
              <a:tabLst>
                <a:tab pos="723900" algn="l"/>
                <a:tab pos="1447800" algn="l"/>
                <a:tab pos="2171700" algn="l"/>
                <a:tab pos="2895600" algn="l"/>
              </a:tabLst>
              <a:defRPr>
                <a:solidFill>
                  <a:schemeClr val="tx1"/>
                </a:solidFill>
                <a:latin typeface="Tahoma" panose="020B0604030504040204" pitchFamily="34" charset="0"/>
              </a:defRPr>
            </a:lvl5pPr>
            <a:lvl6pPr marL="2514600" indent="-228600" eaLnBrk="0" fontAlgn="base" hangingPunct="0">
              <a:spcBef>
                <a:spcPct val="0"/>
              </a:spcBef>
              <a:spcAft>
                <a:spcPct val="0"/>
              </a:spcAft>
              <a:tabLst>
                <a:tab pos="723900" algn="l"/>
                <a:tab pos="1447800" algn="l"/>
                <a:tab pos="2171700" algn="l"/>
                <a:tab pos="2895600" algn="l"/>
              </a:tabLst>
              <a:defRPr>
                <a:solidFill>
                  <a:schemeClr val="tx1"/>
                </a:solidFill>
                <a:latin typeface="Tahoma" panose="020B0604030504040204" pitchFamily="34" charset="0"/>
              </a:defRPr>
            </a:lvl6pPr>
            <a:lvl7pPr marL="2971800" indent="-228600" eaLnBrk="0" fontAlgn="base" hangingPunct="0">
              <a:spcBef>
                <a:spcPct val="0"/>
              </a:spcBef>
              <a:spcAft>
                <a:spcPct val="0"/>
              </a:spcAft>
              <a:tabLst>
                <a:tab pos="723900" algn="l"/>
                <a:tab pos="1447800" algn="l"/>
                <a:tab pos="2171700" algn="l"/>
                <a:tab pos="2895600" algn="l"/>
              </a:tabLst>
              <a:defRPr>
                <a:solidFill>
                  <a:schemeClr val="tx1"/>
                </a:solidFill>
                <a:latin typeface="Tahoma" panose="020B0604030504040204" pitchFamily="34" charset="0"/>
              </a:defRPr>
            </a:lvl7pPr>
            <a:lvl8pPr marL="3429000" indent="-228600" eaLnBrk="0" fontAlgn="base" hangingPunct="0">
              <a:spcBef>
                <a:spcPct val="0"/>
              </a:spcBef>
              <a:spcAft>
                <a:spcPct val="0"/>
              </a:spcAft>
              <a:tabLst>
                <a:tab pos="723900" algn="l"/>
                <a:tab pos="1447800" algn="l"/>
                <a:tab pos="2171700" algn="l"/>
                <a:tab pos="2895600" algn="l"/>
              </a:tabLst>
              <a:defRPr>
                <a:solidFill>
                  <a:schemeClr val="tx1"/>
                </a:solidFill>
                <a:latin typeface="Tahoma" panose="020B0604030504040204" pitchFamily="34" charset="0"/>
              </a:defRPr>
            </a:lvl8pPr>
            <a:lvl9pPr marL="3886200" indent="-228600" eaLnBrk="0" fontAlgn="base" hangingPunct="0">
              <a:spcBef>
                <a:spcPct val="0"/>
              </a:spcBef>
              <a:spcAft>
                <a:spcPct val="0"/>
              </a:spcAft>
              <a:tabLst>
                <a:tab pos="723900" algn="l"/>
                <a:tab pos="1447800" algn="l"/>
                <a:tab pos="2171700" algn="l"/>
                <a:tab pos="2895600" algn="l"/>
              </a:tabLst>
              <a:defRPr>
                <a:solidFill>
                  <a:schemeClr val="tx1"/>
                </a:solidFill>
                <a:latin typeface="Tahoma" panose="020B0604030504040204" pitchFamily="34" charset="0"/>
              </a:defRPr>
            </a:lvl9pPr>
          </a:lstStyle>
          <a:p>
            <a:pPr>
              <a:buClr>
                <a:srgbClr val="000000"/>
              </a:buClr>
              <a:buSzPct val="100000"/>
              <a:buFont typeface="Times New Roman" panose="02020603050405020304" pitchFamily="18" charset="0"/>
              <a:buNone/>
              <a:defRPr/>
            </a:pPr>
            <a:r>
              <a:rPr lang="en-US" sz="1400" dirty="0">
                <a:solidFill>
                  <a:schemeClr val="accent1">
                    <a:lumMod val="75000"/>
                  </a:schemeClr>
                </a:solidFill>
                <a:latin typeface="Times New Roman" panose="02020603050405020304" pitchFamily="18" charset="0"/>
                <a:ea typeface="MS Gothic" panose="020B0609070205080204" pitchFamily="49" charset="-128"/>
              </a:rPr>
              <a:t>www.kaashivinfotech.com</a:t>
            </a:r>
          </a:p>
        </p:txBody>
      </p:sp>
    </p:spTree>
    <p:extLst>
      <p:ext uri="{BB962C8B-B14F-4D97-AF65-F5344CB8AC3E}">
        <p14:creationId xmlns:p14="http://schemas.microsoft.com/office/powerpoint/2010/main" val="2106177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14985" y="317165"/>
            <a:ext cx="8593540" cy="1119409"/>
          </a:xfrm>
          <a:prstGeom prst="rect">
            <a:avLst/>
          </a:prstGeom>
        </p:spPr>
        <p:txBody>
          <a:bodyPr wrap="square">
            <a:spAutoFit/>
          </a:bodyPr>
          <a:lstStyle/>
          <a:p>
            <a:pPr marR="0" indent="-6350">
              <a:lnSpc>
                <a:spcPct val="102000"/>
              </a:lnSpc>
              <a:spcBef>
                <a:spcPts val="0"/>
              </a:spcBef>
              <a:spcAft>
                <a:spcPts val="1350"/>
              </a:spcAft>
            </a:pPr>
            <a:r>
              <a:rPr lang="en-US" dirty="0">
                <a:solidFill>
                  <a:srgbClr val="000000"/>
                </a:solidFill>
                <a:latin typeface="Calibri" panose="020F0502020204030204" pitchFamily="34" charset="0"/>
                <a:ea typeface="Calibri" panose="020F0502020204030204" pitchFamily="34" charset="0"/>
              </a:rPr>
              <a:t>Check “Use a blank project.” Wait a bit, and you will see the message “Application Created Successfully!” </a:t>
            </a:r>
          </a:p>
          <a:p>
            <a:pPr marR="0" indent="-6350">
              <a:lnSpc>
                <a:spcPct val="102000"/>
              </a:lnSpc>
              <a:spcBef>
                <a:spcPts val="0"/>
              </a:spcBef>
              <a:spcAft>
                <a:spcPts val="0"/>
              </a:spcAft>
            </a:pPr>
            <a:r>
              <a:rPr lang="en-US" dirty="0">
                <a:solidFill>
                  <a:srgbClr val="000000"/>
                </a:solidFill>
                <a:latin typeface="Calibri" panose="020F0502020204030204" pitchFamily="34" charset="0"/>
                <a:ea typeface="Calibri" panose="020F0502020204030204" pitchFamily="34" charset="0"/>
              </a:rPr>
              <a:t>Click “Open project folder.” </a:t>
            </a:r>
            <a:endParaRPr lang="en-US" dirty="0">
              <a:solidFill>
                <a:srgbClr val="000000"/>
              </a:solidFill>
              <a:effectLst/>
              <a:latin typeface="Calibri" panose="020F0502020204030204" pitchFamily="34" charset="0"/>
              <a:ea typeface="Calibri" panose="020F0502020204030204" pitchFamily="34"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97540" y="1842448"/>
            <a:ext cx="5486400" cy="2853306"/>
          </a:xfrm>
          <a:prstGeom prst="rect">
            <a:avLst/>
          </a:prstGeom>
        </p:spPr>
      </p:pic>
      <p:sp>
        <p:nvSpPr>
          <p:cNvPr id="4" name="Rectangle 5"/>
          <p:cNvSpPr>
            <a:spLocks noChangeArrowheads="1"/>
          </p:cNvSpPr>
          <p:nvPr/>
        </p:nvSpPr>
        <p:spPr bwMode="auto">
          <a:xfrm>
            <a:off x="2999757" y="5107477"/>
            <a:ext cx="9192243" cy="1569660"/>
          </a:xfrm>
          <a:prstGeom prst="rect">
            <a:avLst/>
          </a:prstGeom>
          <a:solidFill>
            <a:srgbClr val="FFFF00"/>
          </a:solidFill>
          <a:ln w="9525">
            <a:solidFill>
              <a:schemeClr val="bg2"/>
            </a:solidFill>
            <a:miter lim="800000"/>
            <a:headEnd/>
            <a:tailEnd/>
          </a:ln>
        </p:spPr>
        <p:txBody>
          <a:bodyPr wrap="square">
            <a:spAutoFit/>
          </a:bodyPr>
          <a:lstStyle>
            <a:lvl1pPr algn="ctr">
              <a:defRPr sz="2400" b="1">
                <a:solidFill>
                  <a:schemeClr val="tx1"/>
                </a:solidFill>
                <a:latin typeface="Arial" panose="020B0604020202020204" pitchFamily="34" charset="0"/>
              </a:defRPr>
            </a:lvl1pPr>
            <a:lvl2pPr marL="742950" indent="-285750" algn="ctr">
              <a:defRPr sz="2400" b="1">
                <a:solidFill>
                  <a:schemeClr val="tx1"/>
                </a:solidFill>
                <a:latin typeface="Arial" panose="020B0604020202020204" pitchFamily="34" charset="0"/>
              </a:defRPr>
            </a:lvl2pPr>
            <a:lvl3pPr marL="1143000" indent="-228600" algn="ctr">
              <a:defRPr sz="2400" b="1">
                <a:solidFill>
                  <a:schemeClr val="tx1"/>
                </a:solidFill>
                <a:latin typeface="Arial" panose="020B0604020202020204" pitchFamily="34" charset="0"/>
              </a:defRPr>
            </a:lvl3pPr>
            <a:lvl4pPr marL="1600200" indent="-228600" algn="ctr">
              <a:defRPr sz="2400" b="1">
                <a:solidFill>
                  <a:schemeClr val="tx1"/>
                </a:solidFill>
                <a:latin typeface="Arial" panose="020B0604020202020204" pitchFamily="34" charset="0"/>
              </a:defRPr>
            </a:lvl4pPr>
            <a:lvl5pPr marL="2057400" indent="-228600" algn="ctr">
              <a:defRPr sz="2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defRPr>
            </a:lvl9pPr>
          </a:lstStyle>
          <a:p>
            <a:pPr algn="just" eaLnBrk="1" hangingPunct="1">
              <a:buClr>
                <a:srgbClr val="000000"/>
              </a:buClr>
              <a:buSzPct val="100000"/>
              <a:buFont typeface="Times New Roman" panose="02020603050405020304" pitchFamily="18" charset="0"/>
              <a:buNone/>
            </a:pPr>
            <a:r>
              <a:rPr lang="en-US" sz="2000" dirty="0">
                <a:solidFill>
                  <a:srgbClr val="FF0000"/>
                </a:solidFill>
                <a:ea typeface="Adobe Gothic Std B" panose="020B0800000000000000" pitchFamily="34" charset="-128"/>
                <a:cs typeface="Arial" panose="020B0604020202020204" pitchFamily="34" charset="0"/>
              </a:rPr>
              <a:t>For </a:t>
            </a:r>
            <a:r>
              <a:rPr lang="en-US" sz="3600" dirty="0" err="1">
                <a:solidFill>
                  <a:srgbClr val="FF0000"/>
                </a:solidFill>
                <a:ea typeface="Adobe Gothic Std B" panose="020B0800000000000000" pitchFamily="34" charset="-128"/>
                <a:cs typeface="Arial" panose="020B0604020202020204" pitchFamily="34" charset="0"/>
              </a:rPr>
              <a:t>Inplant</a:t>
            </a:r>
            <a:r>
              <a:rPr lang="en-US" sz="3600" dirty="0">
                <a:solidFill>
                  <a:srgbClr val="FF0000"/>
                </a:solidFill>
                <a:ea typeface="Adobe Gothic Std B" panose="020B0800000000000000" pitchFamily="34" charset="-128"/>
                <a:cs typeface="Arial" panose="020B0604020202020204" pitchFamily="34" charset="0"/>
              </a:rPr>
              <a:t> Training / Internship</a:t>
            </a:r>
            <a:r>
              <a:rPr lang="en-US" sz="2000" dirty="0">
                <a:solidFill>
                  <a:srgbClr val="FF0000"/>
                </a:solidFill>
                <a:ea typeface="Adobe Gothic Std B" panose="020B0800000000000000" pitchFamily="34" charset="-128"/>
                <a:cs typeface="Arial" panose="020B0604020202020204" pitchFamily="34" charset="0"/>
              </a:rPr>
              <a:t>, </a:t>
            </a:r>
            <a:r>
              <a:rPr lang="en-US" sz="2000" dirty="0">
                <a:solidFill>
                  <a:srgbClr val="7030A0"/>
                </a:solidFill>
                <a:ea typeface="Adobe Gothic Std B" panose="020B0800000000000000" pitchFamily="34" charset="-128"/>
                <a:cs typeface="Arial" panose="020B0604020202020204" pitchFamily="34" charset="0"/>
              </a:rPr>
              <a:t>please download the "</a:t>
            </a:r>
            <a:r>
              <a:rPr lang="en-US" sz="2000" dirty="0" err="1">
                <a:solidFill>
                  <a:srgbClr val="7030A0"/>
                </a:solidFill>
                <a:ea typeface="Adobe Gothic Std B" panose="020B0800000000000000" pitchFamily="34" charset="-128"/>
                <a:cs typeface="Arial" panose="020B0604020202020204" pitchFamily="34" charset="0"/>
              </a:rPr>
              <a:t>Inplant</a:t>
            </a:r>
            <a:r>
              <a:rPr lang="en-US" sz="2000" dirty="0">
                <a:solidFill>
                  <a:srgbClr val="7030A0"/>
                </a:solidFill>
                <a:ea typeface="Adobe Gothic Std B" panose="020B0800000000000000" pitchFamily="34" charset="-128"/>
                <a:cs typeface="Arial" panose="020B0604020202020204" pitchFamily="34" charset="0"/>
              </a:rPr>
              <a:t> training registration form" from our website www.kaashivinfotech.com. Fill the form and send it to kaashiv.info@gmail.com</a:t>
            </a: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287" y="5046045"/>
            <a:ext cx="1593799" cy="1631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http://t1.gstatic.com/images?q=tbn:ANd9GcSMReLS08nbNBq091ftyaeMC_KbIJNVs94rR7JwT5WWvYBxlDw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17895" y="5053427"/>
            <a:ext cx="1007192" cy="1729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ooter Placeholder 3"/>
          <p:cNvSpPr>
            <a:spLocks noGrp="1"/>
          </p:cNvSpPr>
          <p:nvPr>
            <p:ph type="ftr" sz="quarter" idx="11"/>
          </p:nvPr>
        </p:nvSpPr>
        <p:spPr>
          <a:xfrm>
            <a:off x="3676739" y="6582647"/>
            <a:ext cx="6242183"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723900" algn="l"/>
                <a:tab pos="1447800" algn="l"/>
                <a:tab pos="2171700" algn="l"/>
                <a:tab pos="2895600" algn="l"/>
              </a:tabLst>
              <a:defRPr>
                <a:solidFill>
                  <a:schemeClr val="tx1"/>
                </a:solidFill>
                <a:latin typeface="Tahoma" panose="020B0604030504040204" pitchFamily="34" charset="0"/>
              </a:defRPr>
            </a:lvl1pPr>
            <a:lvl2pPr marL="742950" indent="-285750">
              <a:tabLst>
                <a:tab pos="723900" algn="l"/>
                <a:tab pos="1447800" algn="l"/>
                <a:tab pos="2171700" algn="l"/>
                <a:tab pos="2895600" algn="l"/>
              </a:tabLst>
              <a:defRPr>
                <a:solidFill>
                  <a:schemeClr val="tx1"/>
                </a:solidFill>
                <a:latin typeface="Tahoma" panose="020B0604030504040204" pitchFamily="34" charset="0"/>
              </a:defRPr>
            </a:lvl2pPr>
            <a:lvl3pPr marL="1143000" indent="-228600">
              <a:tabLst>
                <a:tab pos="723900" algn="l"/>
                <a:tab pos="1447800" algn="l"/>
                <a:tab pos="2171700" algn="l"/>
                <a:tab pos="2895600" algn="l"/>
              </a:tabLst>
              <a:defRPr>
                <a:solidFill>
                  <a:schemeClr val="tx1"/>
                </a:solidFill>
                <a:latin typeface="Tahoma" panose="020B0604030504040204" pitchFamily="34" charset="0"/>
              </a:defRPr>
            </a:lvl3pPr>
            <a:lvl4pPr marL="1600200" indent="-228600">
              <a:tabLst>
                <a:tab pos="723900" algn="l"/>
                <a:tab pos="1447800" algn="l"/>
                <a:tab pos="2171700" algn="l"/>
                <a:tab pos="2895600" algn="l"/>
              </a:tabLst>
              <a:defRPr>
                <a:solidFill>
                  <a:schemeClr val="tx1"/>
                </a:solidFill>
                <a:latin typeface="Tahoma" panose="020B0604030504040204" pitchFamily="34" charset="0"/>
              </a:defRPr>
            </a:lvl4pPr>
            <a:lvl5pPr marL="2057400" indent="-228600">
              <a:tabLst>
                <a:tab pos="723900" algn="l"/>
                <a:tab pos="1447800" algn="l"/>
                <a:tab pos="2171700" algn="l"/>
                <a:tab pos="2895600" algn="l"/>
              </a:tabLst>
              <a:defRPr>
                <a:solidFill>
                  <a:schemeClr val="tx1"/>
                </a:solidFill>
                <a:latin typeface="Tahoma" panose="020B0604030504040204" pitchFamily="34" charset="0"/>
              </a:defRPr>
            </a:lvl5pPr>
            <a:lvl6pPr marL="2514600" indent="-228600" eaLnBrk="0" fontAlgn="base" hangingPunct="0">
              <a:spcBef>
                <a:spcPct val="0"/>
              </a:spcBef>
              <a:spcAft>
                <a:spcPct val="0"/>
              </a:spcAft>
              <a:tabLst>
                <a:tab pos="723900" algn="l"/>
                <a:tab pos="1447800" algn="l"/>
                <a:tab pos="2171700" algn="l"/>
                <a:tab pos="2895600" algn="l"/>
              </a:tabLst>
              <a:defRPr>
                <a:solidFill>
                  <a:schemeClr val="tx1"/>
                </a:solidFill>
                <a:latin typeface="Tahoma" panose="020B0604030504040204" pitchFamily="34" charset="0"/>
              </a:defRPr>
            </a:lvl6pPr>
            <a:lvl7pPr marL="2971800" indent="-228600" eaLnBrk="0" fontAlgn="base" hangingPunct="0">
              <a:spcBef>
                <a:spcPct val="0"/>
              </a:spcBef>
              <a:spcAft>
                <a:spcPct val="0"/>
              </a:spcAft>
              <a:tabLst>
                <a:tab pos="723900" algn="l"/>
                <a:tab pos="1447800" algn="l"/>
                <a:tab pos="2171700" algn="l"/>
                <a:tab pos="2895600" algn="l"/>
              </a:tabLst>
              <a:defRPr>
                <a:solidFill>
                  <a:schemeClr val="tx1"/>
                </a:solidFill>
                <a:latin typeface="Tahoma" panose="020B0604030504040204" pitchFamily="34" charset="0"/>
              </a:defRPr>
            </a:lvl7pPr>
            <a:lvl8pPr marL="3429000" indent="-228600" eaLnBrk="0" fontAlgn="base" hangingPunct="0">
              <a:spcBef>
                <a:spcPct val="0"/>
              </a:spcBef>
              <a:spcAft>
                <a:spcPct val="0"/>
              </a:spcAft>
              <a:tabLst>
                <a:tab pos="723900" algn="l"/>
                <a:tab pos="1447800" algn="l"/>
                <a:tab pos="2171700" algn="l"/>
                <a:tab pos="2895600" algn="l"/>
              </a:tabLst>
              <a:defRPr>
                <a:solidFill>
                  <a:schemeClr val="tx1"/>
                </a:solidFill>
                <a:latin typeface="Tahoma" panose="020B0604030504040204" pitchFamily="34" charset="0"/>
              </a:defRPr>
            </a:lvl8pPr>
            <a:lvl9pPr marL="3886200" indent="-228600" eaLnBrk="0" fontAlgn="base" hangingPunct="0">
              <a:spcBef>
                <a:spcPct val="0"/>
              </a:spcBef>
              <a:spcAft>
                <a:spcPct val="0"/>
              </a:spcAft>
              <a:tabLst>
                <a:tab pos="723900" algn="l"/>
                <a:tab pos="1447800" algn="l"/>
                <a:tab pos="2171700" algn="l"/>
                <a:tab pos="2895600" algn="l"/>
              </a:tabLst>
              <a:defRPr>
                <a:solidFill>
                  <a:schemeClr val="tx1"/>
                </a:solidFill>
                <a:latin typeface="Tahoma" panose="020B0604030504040204" pitchFamily="34" charset="0"/>
              </a:defRPr>
            </a:lvl9pPr>
          </a:lstStyle>
          <a:p>
            <a:pPr>
              <a:buClr>
                <a:srgbClr val="000000"/>
              </a:buClr>
              <a:buSzPct val="100000"/>
              <a:buFont typeface="Times New Roman" panose="02020603050405020304" pitchFamily="18" charset="0"/>
              <a:buNone/>
              <a:defRPr/>
            </a:pPr>
            <a:r>
              <a:rPr lang="en-US" sz="1400" dirty="0">
                <a:solidFill>
                  <a:schemeClr val="accent1">
                    <a:lumMod val="75000"/>
                  </a:schemeClr>
                </a:solidFill>
                <a:latin typeface="Times New Roman" panose="02020603050405020304" pitchFamily="18" charset="0"/>
                <a:ea typeface="MS Gothic" panose="020B0609070205080204" pitchFamily="49" charset="-128"/>
              </a:rPr>
              <a:t>www.kaashivinfotech.com</a:t>
            </a:r>
          </a:p>
        </p:txBody>
      </p:sp>
    </p:spTree>
    <p:extLst>
      <p:ext uri="{BB962C8B-B14F-4D97-AF65-F5344CB8AC3E}">
        <p14:creationId xmlns:p14="http://schemas.microsoft.com/office/powerpoint/2010/main" val="1694749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59642" y="25442"/>
            <a:ext cx="8429768" cy="2754985"/>
          </a:xfrm>
          <a:prstGeom prst="rect">
            <a:avLst/>
          </a:prstGeom>
        </p:spPr>
        <p:txBody>
          <a:bodyPr wrap="square">
            <a:spAutoFit/>
          </a:bodyPr>
          <a:lstStyle/>
          <a:p>
            <a:pPr marR="0" indent="-6350">
              <a:lnSpc>
                <a:spcPct val="102000"/>
              </a:lnSpc>
              <a:spcBef>
                <a:spcPts val="0"/>
              </a:spcBef>
              <a:spcAft>
                <a:spcPts val="1350"/>
              </a:spcAft>
            </a:pPr>
            <a:r>
              <a:rPr lang="en-US" sz="1400" dirty="0">
                <a:solidFill>
                  <a:srgbClr val="000000"/>
                </a:solidFill>
                <a:latin typeface="Calibri" panose="020F0502020204030204" pitchFamily="34" charset="0"/>
                <a:ea typeface="Calibri" panose="020F0502020204030204" pitchFamily="34" charset="0"/>
              </a:rPr>
              <a:t>Remove all files from this folder and copy the ported files. We haven’t quite ported the accelerometer app yet. We still have to write an interface for it. It is possible to remove the hooks created by the Intel HTML5 App Porter tool. Remove these files: </a:t>
            </a:r>
          </a:p>
          <a:p>
            <a:pPr marL="342900" marR="0" lvl="0" indent="-342900" fontAlgn="base">
              <a:lnSpc>
                <a:spcPct val="102000"/>
              </a:lnSpc>
              <a:spcBef>
                <a:spcPts val="0"/>
              </a:spcBef>
              <a:spcAft>
                <a:spcPts val="425"/>
              </a:spcAft>
              <a:buClr>
                <a:srgbClr val="000000"/>
              </a:buClr>
              <a:buSzPts val="1100"/>
              <a:buFont typeface="Arial" panose="020B0604020202020204" pitchFamily="34" charset="0"/>
              <a:buChar char="•"/>
            </a:pPr>
            <a:r>
              <a:rPr lang="en-US" sz="1400" dirty="0">
                <a:solidFill>
                  <a:srgbClr val="000000"/>
                </a:solidFill>
                <a:uFill>
                  <a:solidFill>
                    <a:srgbClr val="000000"/>
                  </a:solidFill>
                </a:uFill>
                <a:latin typeface="Arial" panose="020B0604020202020204" pitchFamily="34" charset="0"/>
                <a:ea typeface="Arial" panose="020B0604020202020204" pitchFamily="34" charset="0"/>
                <a:cs typeface="Arial" panose="020B0604020202020204" pitchFamily="34" charset="0"/>
              </a:rPr>
              <a:t>todo_api_application__uiaccelerometerdelegate.js </a:t>
            </a:r>
          </a:p>
          <a:p>
            <a:pPr marL="342900" marR="0" lvl="0" indent="-342900" fontAlgn="base">
              <a:lnSpc>
                <a:spcPct val="102000"/>
              </a:lnSpc>
              <a:spcBef>
                <a:spcPts val="0"/>
              </a:spcBef>
              <a:spcAft>
                <a:spcPts val="425"/>
              </a:spcAft>
              <a:buClr>
                <a:srgbClr val="000000"/>
              </a:buClr>
              <a:buSzPts val="1100"/>
              <a:buFont typeface="Arial" panose="020B0604020202020204" pitchFamily="34" charset="0"/>
              <a:buChar char="•"/>
            </a:pPr>
            <a:r>
              <a:rPr lang="en-US" sz="1400" dirty="0">
                <a:solidFill>
                  <a:srgbClr val="000000"/>
                </a:solidFill>
                <a:uFill>
                  <a:solidFill>
                    <a:srgbClr val="000000"/>
                  </a:solidFill>
                </a:uFill>
                <a:latin typeface="Arial" panose="020B0604020202020204" pitchFamily="34" charset="0"/>
                <a:ea typeface="Arial" panose="020B0604020202020204" pitchFamily="34" charset="0"/>
                <a:cs typeface="Arial" panose="020B0604020202020204" pitchFamily="34" charset="0"/>
              </a:rPr>
              <a:t>todo_api_application_uiacceleration.js </a:t>
            </a:r>
          </a:p>
          <a:p>
            <a:pPr marL="342900" marR="0" lvl="0" indent="-342900" fontAlgn="base">
              <a:lnSpc>
                <a:spcPct val="102000"/>
              </a:lnSpc>
              <a:spcBef>
                <a:spcPts val="0"/>
              </a:spcBef>
              <a:spcAft>
                <a:spcPts val="415"/>
              </a:spcAft>
              <a:buClr>
                <a:srgbClr val="000000"/>
              </a:buClr>
              <a:buSzPts val="1100"/>
              <a:buFont typeface="Arial" panose="020B0604020202020204" pitchFamily="34" charset="0"/>
              <a:buChar char="•"/>
            </a:pPr>
            <a:r>
              <a:rPr lang="en-US" sz="1400" dirty="0">
                <a:solidFill>
                  <a:srgbClr val="000000"/>
                </a:solidFill>
                <a:uFill>
                  <a:solidFill>
                    <a:srgbClr val="000000"/>
                  </a:solidFill>
                </a:uFill>
                <a:latin typeface="Arial" panose="020B0604020202020204" pitchFamily="34" charset="0"/>
                <a:ea typeface="Arial" panose="020B0604020202020204" pitchFamily="34" charset="0"/>
                <a:cs typeface="Arial" panose="020B0604020202020204" pitchFamily="34" charset="0"/>
              </a:rPr>
              <a:t>todo_api_application_uiaccelerometer.js </a:t>
            </a:r>
          </a:p>
          <a:p>
            <a:pPr marL="342900" marR="0" lvl="0" indent="-342900" fontAlgn="base">
              <a:lnSpc>
                <a:spcPct val="102000"/>
              </a:lnSpc>
              <a:spcBef>
                <a:spcPts val="0"/>
              </a:spcBef>
              <a:spcAft>
                <a:spcPts val="1350"/>
              </a:spcAft>
              <a:buClr>
                <a:srgbClr val="000000"/>
              </a:buClr>
              <a:buSzPts val="1100"/>
              <a:buFont typeface="Arial" panose="020B0604020202020204" pitchFamily="34" charset="0"/>
              <a:buChar char="•"/>
            </a:pPr>
            <a:r>
              <a:rPr lang="en-US" sz="1400" dirty="0">
                <a:solidFill>
                  <a:srgbClr val="000000"/>
                </a:solidFill>
                <a:uFill>
                  <a:solidFill>
                    <a:srgbClr val="000000"/>
                  </a:solidFill>
                </a:uFill>
                <a:latin typeface="Arial" panose="020B0604020202020204" pitchFamily="34" charset="0"/>
                <a:ea typeface="Arial" panose="020B0604020202020204" pitchFamily="34" charset="0"/>
                <a:cs typeface="Arial" panose="020B0604020202020204" pitchFamily="34" charset="0"/>
              </a:rPr>
              <a:t>todo_api_js_c_global.js </a:t>
            </a:r>
          </a:p>
          <a:p>
            <a:pPr marR="0" indent="-6350">
              <a:lnSpc>
                <a:spcPct val="102000"/>
              </a:lnSpc>
              <a:spcBef>
                <a:spcPts val="0"/>
              </a:spcBef>
              <a:spcAft>
                <a:spcPts val="1350"/>
              </a:spcAft>
            </a:pPr>
            <a:r>
              <a:rPr lang="en-US" sz="1400" dirty="0">
                <a:solidFill>
                  <a:srgbClr val="000000"/>
                </a:solidFill>
                <a:latin typeface="Calibri" panose="020F0502020204030204" pitchFamily="34" charset="0"/>
                <a:ea typeface="Calibri" panose="020F0502020204030204" pitchFamily="34" charset="0"/>
              </a:rPr>
              <a:t>To update the project in Intel XDK, go to the editor window in the Windows emulator. </a:t>
            </a:r>
          </a:p>
          <a:p>
            <a:pPr marR="0" indent="-6350">
              <a:lnSpc>
                <a:spcPct val="102000"/>
              </a:lnSpc>
              <a:spcBef>
                <a:spcPts val="0"/>
              </a:spcBef>
              <a:spcAft>
                <a:spcPts val="1350"/>
              </a:spcAft>
            </a:pPr>
            <a:r>
              <a:rPr lang="en-US" sz="1400" dirty="0">
                <a:solidFill>
                  <a:srgbClr val="000000"/>
                </a:solidFill>
                <a:latin typeface="Calibri" panose="020F0502020204030204" pitchFamily="34" charset="0"/>
                <a:ea typeface="Calibri" panose="020F0502020204030204" pitchFamily="34" charset="0"/>
              </a:rPr>
              <a:t>Open the </a:t>
            </a:r>
            <a:r>
              <a:rPr lang="en-US" sz="1400" b="1" dirty="0">
                <a:solidFill>
                  <a:srgbClr val="000000"/>
                </a:solidFill>
                <a:latin typeface="Calibri" panose="020F0502020204030204" pitchFamily="34" charset="0"/>
                <a:ea typeface="Calibri" panose="020F0502020204030204" pitchFamily="34" charset="0"/>
              </a:rPr>
              <a:t>index.html</a:t>
            </a:r>
            <a:r>
              <a:rPr lang="en-US" sz="1400" dirty="0">
                <a:solidFill>
                  <a:srgbClr val="000000"/>
                </a:solidFill>
                <a:latin typeface="Calibri" panose="020F0502020204030204" pitchFamily="34" charset="0"/>
                <a:ea typeface="Calibri" panose="020F0502020204030204" pitchFamily="34" charset="0"/>
              </a:rPr>
              <a:t> file and remove the lines left from the included files. </a:t>
            </a:r>
            <a:endParaRPr lang="en-US" sz="1400" dirty="0">
              <a:solidFill>
                <a:srgbClr val="000000"/>
              </a:solidFill>
              <a:effectLst/>
              <a:latin typeface="Calibri" panose="020F0502020204030204" pitchFamily="34" charset="0"/>
              <a:ea typeface="Calibri" panose="020F0502020204030204" pitchFamily="34"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30054" y="2702081"/>
            <a:ext cx="4412776" cy="2820363"/>
          </a:xfrm>
          <a:prstGeom prst="rect">
            <a:avLst/>
          </a:prstGeom>
        </p:spPr>
      </p:pic>
      <p:sp>
        <p:nvSpPr>
          <p:cNvPr id="4" name="Rectangle 5"/>
          <p:cNvSpPr>
            <a:spLocks noChangeArrowheads="1"/>
          </p:cNvSpPr>
          <p:nvPr/>
        </p:nvSpPr>
        <p:spPr bwMode="auto">
          <a:xfrm>
            <a:off x="2999757" y="5107477"/>
            <a:ext cx="9192243" cy="1569660"/>
          </a:xfrm>
          <a:prstGeom prst="rect">
            <a:avLst/>
          </a:prstGeom>
          <a:solidFill>
            <a:srgbClr val="FFFF00"/>
          </a:solidFill>
          <a:ln w="9525">
            <a:solidFill>
              <a:schemeClr val="bg2"/>
            </a:solidFill>
            <a:miter lim="800000"/>
            <a:headEnd/>
            <a:tailEnd/>
          </a:ln>
        </p:spPr>
        <p:txBody>
          <a:bodyPr wrap="square">
            <a:spAutoFit/>
          </a:bodyPr>
          <a:lstStyle>
            <a:lvl1pPr algn="ctr">
              <a:defRPr sz="2400" b="1">
                <a:solidFill>
                  <a:schemeClr val="tx1"/>
                </a:solidFill>
                <a:latin typeface="Arial" panose="020B0604020202020204" pitchFamily="34" charset="0"/>
              </a:defRPr>
            </a:lvl1pPr>
            <a:lvl2pPr marL="742950" indent="-285750" algn="ctr">
              <a:defRPr sz="2400" b="1">
                <a:solidFill>
                  <a:schemeClr val="tx1"/>
                </a:solidFill>
                <a:latin typeface="Arial" panose="020B0604020202020204" pitchFamily="34" charset="0"/>
              </a:defRPr>
            </a:lvl2pPr>
            <a:lvl3pPr marL="1143000" indent="-228600" algn="ctr">
              <a:defRPr sz="2400" b="1">
                <a:solidFill>
                  <a:schemeClr val="tx1"/>
                </a:solidFill>
                <a:latin typeface="Arial" panose="020B0604020202020204" pitchFamily="34" charset="0"/>
              </a:defRPr>
            </a:lvl3pPr>
            <a:lvl4pPr marL="1600200" indent="-228600" algn="ctr">
              <a:defRPr sz="2400" b="1">
                <a:solidFill>
                  <a:schemeClr val="tx1"/>
                </a:solidFill>
                <a:latin typeface="Arial" panose="020B0604020202020204" pitchFamily="34" charset="0"/>
              </a:defRPr>
            </a:lvl4pPr>
            <a:lvl5pPr marL="2057400" indent="-228600" algn="ctr">
              <a:defRPr sz="2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defRPr>
            </a:lvl9pPr>
          </a:lstStyle>
          <a:p>
            <a:pPr algn="just" eaLnBrk="1" hangingPunct="1">
              <a:buClr>
                <a:srgbClr val="000000"/>
              </a:buClr>
              <a:buSzPct val="100000"/>
              <a:buFont typeface="Times New Roman" panose="02020603050405020304" pitchFamily="18" charset="0"/>
              <a:buNone/>
            </a:pPr>
            <a:r>
              <a:rPr lang="en-US" sz="2000" dirty="0">
                <a:solidFill>
                  <a:srgbClr val="FF0000"/>
                </a:solidFill>
                <a:ea typeface="Adobe Gothic Std B" panose="020B0800000000000000" pitchFamily="34" charset="-128"/>
                <a:cs typeface="Arial" panose="020B0604020202020204" pitchFamily="34" charset="0"/>
              </a:rPr>
              <a:t>For </a:t>
            </a:r>
            <a:r>
              <a:rPr lang="en-US" sz="3600" dirty="0" err="1">
                <a:solidFill>
                  <a:srgbClr val="FF0000"/>
                </a:solidFill>
                <a:ea typeface="Adobe Gothic Std B" panose="020B0800000000000000" pitchFamily="34" charset="-128"/>
                <a:cs typeface="Arial" panose="020B0604020202020204" pitchFamily="34" charset="0"/>
              </a:rPr>
              <a:t>Inplant</a:t>
            </a:r>
            <a:r>
              <a:rPr lang="en-US" sz="3600" dirty="0">
                <a:solidFill>
                  <a:srgbClr val="FF0000"/>
                </a:solidFill>
                <a:ea typeface="Adobe Gothic Std B" panose="020B0800000000000000" pitchFamily="34" charset="-128"/>
                <a:cs typeface="Arial" panose="020B0604020202020204" pitchFamily="34" charset="0"/>
              </a:rPr>
              <a:t> Training / Internship</a:t>
            </a:r>
            <a:r>
              <a:rPr lang="en-US" sz="2000" dirty="0">
                <a:solidFill>
                  <a:srgbClr val="FF0000"/>
                </a:solidFill>
                <a:ea typeface="Adobe Gothic Std B" panose="020B0800000000000000" pitchFamily="34" charset="-128"/>
                <a:cs typeface="Arial" panose="020B0604020202020204" pitchFamily="34" charset="0"/>
              </a:rPr>
              <a:t>, </a:t>
            </a:r>
            <a:r>
              <a:rPr lang="en-US" sz="2000" dirty="0">
                <a:solidFill>
                  <a:srgbClr val="7030A0"/>
                </a:solidFill>
                <a:ea typeface="Adobe Gothic Std B" panose="020B0800000000000000" pitchFamily="34" charset="-128"/>
                <a:cs typeface="Arial" panose="020B0604020202020204" pitchFamily="34" charset="0"/>
              </a:rPr>
              <a:t>please download the "</a:t>
            </a:r>
            <a:r>
              <a:rPr lang="en-US" sz="2000" dirty="0" err="1">
                <a:solidFill>
                  <a:srgbClr val="7030A0"/>
                </a:solidFill>
                <a:ea typeface="Adobe Gothic Std B" panose="020B0800000000000000" pitchFamily="34" charset="-128"/>
                <a:cs typeface="Arial" panose="020B0604020202020204" pitchFamily="34" charset="0"/>
              </a:rPr>
              <a:t>Inplant</a:t>
            </a:r>
            <a:r>
              <a:rPr lang="en-US" sz="2000" dirty="0">
                <a:solidFill>
                  <a:srgbClr val="7030A0"/>
                </a:solidFill>
                <a:ea typeface="Adobe Gothic Std B" panose="020B0800000000000000" pitchFamily="34" charset="-128"/>
                <a:cs typeface="Arial" panose="020B0604020202020204" pitchFamily="34" charset="0"/>
              </a:rPr>
              <a:t> training registration form" from our website www.kaashivinfotech.com. Fill the form and send it to kaashiv.info@gmail.com</a:t>
            </a: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287" y="5046045"/>
            <a:ext cx="1593799" cy="1631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http://t1.gstatic.com/images?q=tbn:ANd9GcSMReLS08nbNBq091ftyaeMC_KbIJNVs94rR7JwT5WWvYBxlDw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17895" y="5053427"/>
            <a:ext cx="1007192" cy="1729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ooter Placeholder 3"/>
          <p:cNvSpPr>
            <a:spLocks noGrp="1"/>
          </p:cNvSpPr>
          <p:nvPr>
            <p:ph type="ftr" sz="quarter" idx="11"/>
          </p:nvPr>
        </p:nvSpPr>
        <p:spPr>
          <a:xfrm>
            <a:off x="3676739" y="6582647"/>
            <a:ext cx="6242183"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723900" algn="l"/>
                <a:tab pos="1447800" algn="l"/>
                <a:tab pos="2171700" algn="l"/>
                <a:tab pos="2895600" algn="l"/>
              </a:tabLst>
              <a:defRPr>
                <a:solidFill>
                  <a:schemeClr val="tx1"/>
                </a:solidFill>
                <a:latin typeface="Tahoma" panose="020B0604030504040204" pitchFamily="34" charset="0"/>
              </a:defRPr>
            </a:lvl1pPr>
            <a:lvl2pPr marL="742950" indent="-285750">
              <a:tabLst>
                <a:tab pos="723900" algn="l"/>
                <a:tab pos="1447800" algn="l"/>
                <a:tab pos="2171700" algn="l"/>
                <a:tab pos="2895600" algn="l"/>
              </a:tabLst>
              <a:defRPr>
                <a:solidFill>
                  <a:schemeClr val="tx1"/>
                </a:solidFill>
                <a:latin typeface="Tahoma" panose="020B0604030504040204" pitchFamily="34" charset="0"/>
              </a:defRPr>
            </a:lvl2pPr>
            <a:lvl3pPr marL="1143000" indent="-228600">
              <a:tabLst>
                <a:tab pos="723900" algn="l"/>
                <a:tab pos="1447800" algn="l"/>
                <a:tab pos="2171700" algn="l"/>
                <a:tab pos="2895600" algn="l"/>
              </a:tabLst>
              <a:defRPr>
                <a:solidFill>
                  <a:schemeClr val="tx1"/>
                </a:solidFill>
                <a:latin typeface="Tahoma" panose="020B0604030504040204" pitchFamily="34" charset="0"/>
              </a:defRPr>
            </a:lvl3pPr>
            <a:lvl4pPr marL="1600200" indent="-228600">
              <a:tabLst>
                <a:tab pos="723900" algn="l"/>
                <a:tab pos="1447800" algn="l"/>
                <a:tab pos="2171700" algn="l"/>
                <a:tab pos="2895600" algn="l"/>
              </a:tabLst>
              <a:defRPr>
                <a:solidFill>
                  <a:schemeClr val="tx1"/>
                </a:solidFill>
                <a:latin typeface="Tahoma" panose="020B0604030504040204" pitchFamily="34" charset="0"/>
              </a:defRPr>
            </a:lvl4pPr>
            <a:lvl5pPr marL="2057400" indent="-228600">
              <a:tabLst>
                <a:tab pos="723900" algn="l"/>
                <a:tab pos="1447800" algn="l"/>
                <a:tab pos="2171700" algn="l"/>
                <a:tab pos="2895600" algn="l"/>
              </a:tabLst>
              <a:defRPr>
                <a:solidFill>
                  <a:schemeClr val="tx1"/>
                </a:solidFill>
                <a:latin typeface="Tahoma" panose="020B0604030504040204" pitchFamily="34" charset="0"/>
              </a:defRPr>
            </a:lvl5pPr>
            <a:lvl6pPr marL="2514600" indent="-228600" eaLnBrk="0" fontAlgn="base" hangingPunct="0">
              <a:spcBef>
                <a:spcPct val="0"/>
              </a:spcBef>
              <a:spcAft>
                <a:spcPct val="0"/>
              </a:spcAft>
              <a:tabLst>
                <a:tab pos="723900" algn="l"/>
                <a:tab pos="1447800" algn="l"/>
                <a:tab pos="2171700" algn="l"/>
                <a:tab pos="2895600" algn="l"/>
              </a:tabLst>
              <a:defRPr>
                <a:solidFill>
                  <a:schemeClr val="tx1"/>
                </a:solidFill>
                <a:latin typeface="Tahoma" panose="020B0604030504040204" pitchFamily="34" charset="0"/>
              </a:defRPr>
            </a:lvl6pPr>
            <a:lvl7pPr marL="2971800" indent="-228600" eaLnBrk="0" fontAlgn="base" hangingPunct="0">
              <a:spcBef>
                <a:spcPct val="0"/>
              </a:spcBef>
              <a:spcAft>
                <a:spcPct val="0"/>
              </a:spcAft>
              <a:tabLst>
                <a:tab pos="723900" algn="l"/>
                <a:tab pos="1447800" algn="l"/>
                <a:tab pos="2171700" algn="l"/>
                <a:tab pos="2895600" algn="l"/>
              </a:tabLst>
              <a:defRPr>
                <a:solidFill>
                  <a:schemeClr val="tx1"/>
                </a:solidFill>
                <a:latin typeface="Tahoma" panose="020B0604030504040204" pitchFamily="34" charset="0"/>
              </a:defRPr>
            </a:lvl7pPr>
            <a:lvl8pPr marL="3429000" indent="-228600" eaLnBrk="0" fontAlgn="base" hangingPunct="0">
              <a:spcBef>
                <a:spcPct val="0"/>
              </a:spcBef>
              <a:spcAft>
                <a:spcPct val="0"/>
              </a:spcAft>
              <a:tabLst>
                <a:tab pos="723900" algn="l"/>
                <a:tab pos="1447800" algn="l"/>
                <a:tab pos="2171700" algn="l"/>
                <a:tab pos="2895600" algn="l"/>
              </a:tabLst>
              <a:defRPr>
                <a:solidFill>
                  <a:schemeClr val="tx1"/>
                </a:solidFill>
                <a:latin typeface="Tahoma" panose="020B0604030504040204" pitchFamily="34" charset="0"/>
              </a:defRPr>
            </a:lvl8pPr>
            <a:lvl9pPr marL="3886200" indent="-228600" eaLnBrk="0" fontAlgn="base" hangingPunct="0">
              <a:spcBef>
                <a:spcPct val="0"/>
              </a:spcBef>
              <a:spcAft>
                <a:spcPct val="0"/>
              </a:spcAft>
              <a:tabLst>
                <a:tab pos="723900" algn="l"/>
                <a:tab pos="1447800" algn="l"/>
                <a:tab pos="2171700" algn="l"/>
                <a:tab pos="2895600" algn="l"/>
              </a:tabLst>
              <a:defRPr>
                <a:solidFill>
                  <a:schemeClr val="tx1"/>
                </a:solidFill>
                <a:latin typeface="Tahoma" panose="020B0604030504040204" pitchFamily="34" charset="0"/>
              </a:defRPr>
            </a:lvl9pPr>
          </a:lstStyle>
          <a:p>
            <a:pPr>
              <a:buClr>
                <a:srgbClr val="000000"/>
              </a:buClr>
              <a:buSzPct val="100000"/>
              <a:buFont typeface="Times New Roman" panose="02020603050405020304" pitchFamily="18" charset="0"/>
              <a:buNone/>
              <a:defRPr/>
            </a:pPr>
            <a:r>
              <a:rPr lang="en-US" sz="1400" dirty="0">
                <a:solidFill>
                  <a:schemeClr val="accent1">
                    <a:lumMod val="75000"/>
                  </a:schemeClr>
                </a:solidFill>
                <a:latin typeface="Times New Roman" panose="02020603050405020304" pitchFamily="18" charset="0"/>
                <a:ea typeface="MS Gothic" panose="020B0609070205080204" pitchFamily="49" charset="-128"/>
              </a:rPr>
              <a:t>www.kaashivinfotech.com</a:t>
            </a:r>
          </a:p>
        </p:txBody>
      </p:sp>
    </p:spTree>
    <p:extLst>
      <p:ext uri="{BB962C8B-B14F-4D97-AF65-F5344CB8AC3E}">
        <p14:creationId xmlns:p14="http://schemas.microsoft.com/office/powerpoint/2010/main" val="7260013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048000" y="0"/>
            <a:ext cx="5454555" cy="5871223"/>
          </a:xfrm>
          <a:prstGeom prst="rect">
            <a:avLst/>
          </a:prstGeom>
        </p:spPr>
        <p:txBody>
          <a:bodyPr wrap="square">
            <a:spAutoFit/>
          </a:bodyPr>
          <a:lstStyle/>
          <a:p>
            <a:pPr marR="0" indent="-6350">
              <a:lnSpc>
                <a:spcPct val="102000"/>
              </a:lnSpc>
              <a:spcBef>
                <a:spcPts val="0"/>
              </a:spcBef>
              <a:spcAft>
                <a:spcPts val="0"/>
              </a:spcAft>
            </a:pPr>
            <a:r>
              <a:rPr lang="en-US" sz="1200" dirty="0">
                <a:solidFill>
                  <a:srgbClr val="000000"/>
                </a:solidFill>
                <a:latin typeface="Calibri" panose="020F0502020204030204" pitchFamily="34" charset="0"/>
                <a:ea typeface="Calibri" panose="020F0502020204030204" pitchFamily="34" charset="0"/>
              </a:rPr>
              <a:t>Open the </a:t>
            </a:r>
            <a:r>
              <a:rPr lang="en-US" sz="1200" b="1" i="1" dirty="0">
                <a:solidFill>
                  <a:srgbClr val="000000"/>
                </a:solidFill>
                <a:latin typeface="Calibri" panose="020F0502020204030204" pitchFamily="34" charset="0"/>
                <a:ea typeface="Calibri" panose="020F0502020204030204" pitchFamily="34" charset="0"/>
              </a:rPr>
              <a:t>todo_api_application_appdelegate.js </a:t>
            </a:r>
            <a:r>
              <a:rPr lang="en-US" sz="1200" dirty="0">
                <a:solidFill>
                  <a:srgbClr val="000000"/>
                </a:solidFill>
                <a:latin typeface="Calibri" panose="020F0502020204030204" pitchFamily="34" charset="0"/>
                <a:ea typeface="Calibri" panose="020F0502020204030204" pitchFamily="34" charset="0"/>
              </a:rPr>
              <a:t>file</a:t>
            </a:r>
            <a:r>
              <a:rPr lang="en-US" sz="1200" b="1" dirty="0">
                <a:solidFill>
                  <a:srgbClr val="000000"/>
                </a:solidFill>
                <a:latin typeface="Calibri" panose="020F0502020204030204" pitchFamily="34" charset="0"/>
                <a:ea typeface="Calibri" panose="020F0502020204030204" pitchFamily="34" charset="0"/>
              </a:rPr>
              <a:t> </a:t>
            </a:r>
            <a:r>
              <a:rPr lang="en-US" sz="1200" dirty="0">
                <a:solidFill>
                  <a:srgbClr val="000000"/>
                </a:solidFill>
                <a:latin typeface="Calibri" panose="020F0502020204030204" pitchFamily="34" charset="0"/>
                <a:ea typeface="Calibri" panose="020F0502020204030204" pitchFamily="34" charset="0"/>
              </a:rPr>
              <a:t>and implement the unmapped “window” property of the delegate. </a:t>
            </a:r>
          </a:p>
          <a:p>
            <a:pPr marR="0" indent="-6350">
              <a:lnSpc>
                <a:spcPct val="102000"/>
              </a:lnSpc>
              <a:spcBef>
                <a:spcPts val="0"/>
              </a:spcBef>
              <a:spcAft>
                <a:spcPts val="325"/>
              </a:spcAft>
            </a:pPr>
            <a:r>
              <a:rPr lang="en-US" sz="1200" i="1" dirty="0" err="1">
                <a:solidFill>
                  <a:srgbClr val="000000"/>
                </a:solidFill>
                <a:latin typeface="Calibri" panose="020F0502020204030204" pitchFamily="34" charset="0"/>
                <a:ea typeface="Calibri" panose="020F0502020204030204" pitchFamily="34" charset="0"/>
              </a:rPr>
              <a:t>application.AppDelegate.prototype.setWindow</a:t>
            </a:r>
            <a:r>
              <a:rPr lang="en-US" sz="1200" i="1" dirty="0">
                <a:solidFill>
                  <a:srgbClr val="000000"/>
                </a:solidFill>
                <a:latin typeface="Calibri" panose="020F0502020204030204" pitchFamily="34" charset="0"/>
                <a:ea typeface="Calibri" panose="020F0502020204030204" pitchFamily="34" charset="0"/>
              </a:rPr>
              <a:t> = function(arg1) { </a:t>
            </a:r>
            <a:endParaRPr lang="en-US" sz="1200" dirty="0">
              <a:solidFill>
                <a:srgbClr val="000000"/>
              </a:solidFill>
              <a:latin typeface="Calibri" panose="020F0502020204030204" pitchFamily="34" charset="0"/>
              <a:ea typeface="Calibri" panose="020F0502020204030204" pitchFamily="34" charset="0"/>
            </a:endParaRPr>
          </a:p>
          <a:p>
            <a:pPr marR="1517650" indent="-6350">
              <a:lnSpc>
                <a:spcPct val="102000"/>
              </a:lnSpc>
              <a:spcBef>
                <a:spcPts val="0"/>
              </a:spcBef>
              <a:spcAft>
                <a:spcPts val="325"/>
              </a:spcAft>
            </a:pPr>
            <a:r>
              <a:rPr lang="en-US" sz="1200" i="1" dirty="0">
                <a:solidFill>
                  <a:srgbClr val="000000"/>
                </a:solidFill>
                <a:latin typeface="Calibri" panose="020F0502020204030204" pitchFamily="34" charset="0"/>
                <a:ea typeface="Calibri" panose="020F0502020204030204" pitchFamily="34" charset="0"/>
              </a:rPr>
              <a:t>    // ================================================================     // REFERENCES TO THIS FUNCTION: </a:t>
            </a:r>
            <a:endParaRPr lang="en-US" sz="1200" dirty="0">
              <a:solidFill>
                <a:srgbClr val="000000"/>
              </a:solidFill>
              <a:latin typeface="Calibri" panose="020F0502020204030204" pitchFamily="34" charset="0"/>
              <a:ea typeface="Calibri" panose="020F0502020204030204" pitchFamily="34" charset="0"/>
            </a:endParaRPr>
          </a:p>
          <a:p>
            <a:pPr marR="0" indent="-6350">
              <a:lnSpc>
                <a:spcPct val="102000"/>
              </a:lnSpc>
              <a:spcBef>
                <a:spcPts val="0"/>
              </a:spcBef>
              <a:spcAft>
                <a:spcPts val="325"/>
              </a:spcAft>
            </a:pPr>
            <a:r>
              <a:rPr lang="en-US" sz="1200" i="1" dirty="0">
                <a:solidFill>
                  <a:srgbClr val="000000"/>
                </a:solidFill>
                <a:latin typeface="Calibri" panose="020F0502020204030204" pitchFamily="34" charset="0"/>
                <a:ea typeface="Calibri" panose="020F0502020204030204" pitchFamily="34" charset="0"/>
              </a:rPr>
              <a:t>    // line(17): C:\Work\Blogging\echuraev\Accelerometer\Accelerometer\AppDelegate.m </a:t>
            </a:r>
            <a:endParaRPr lang="en-US" sz="1200" dirty="0">
              <a:solidFill>
                <a:srgbClr val="000000"/>
              </a:solidFill>
              <a:latin typeface="Calibri" panose="020F0502020204030204" pitchFamily="34" charset="0"/>
              <a:ea typeface="Calibri" panose="020F0502020204030204" pitchFamily="34" charset="0"/>
            </a:endParaRPr>
          </a:p>
          <a:p>
            <a:pPr marR="0" indent="-6350">
              <a:lnSpc>
                <a:spcPct val="102000"/>
              </a:lnSpc>
              <a:spcBef>
                <a:spcPts val="0"/>
              </a:spcBef>
              <a:spcAft>
                <a:spcPts val="325"/>
              </a:spcAft>
            </a:pPr>
            <a:r>
              <a:rPr lang="en-US" sz="1200" i="1" dirty="0">
                <a:solidFill>
                  <a:srgbClr val="000000"/>
                </a:solidFill>
                <a:latin typeface="Calibri" panose="020F0502020204030204" pitchFamily="34" charset="0"/>
                <a:ea typeface="Calibri" panose="020F0502020204030204" pitchFamily="34" charset="0"/>
              </a:rPr>
              <a:t>    //    In scope: </a:t>
            </a:r>
            <a:r>
              <a:rPr lang="en-US" sz="1200" i="1" dirty="0" err="1">
                <a:solidFill>
                  <a:srgbClr val="000000"/>
                </a:solidFill>
                <a:latin typeface="Calibri" panose="020F0502020204030204" pitchFamily="34" charset="0"/>
                <a:ea typeface="Calibri" panose="020F0502020204030204" pitchFamily="34" charset="0"/>
              </a:rPr>
              <a:t>AppDelegate.application_didFinishLaunchingWithOptions</a:t>
            </a:r>
            <a:r>
              <a:rPr lang="en-US" sz="1200" i="1" dirty="0">
                <a:solidFill>
                  <a:srgbClr val="000000"/>
                </a:solidFill>
                <a:latin typeface="Calibri" panose="020F0502020204030204" pitchFamily="34" charset="0"/>
                <a:ea typeface="Calibri" panose="020F0502020204030204" pitchFamily="34" charset="0"/>
              </a:rPr>
              <a:t> </a:t>
            </a:r>
            <a:endParaRPr lang="en-US" sz="1200" dirty="0">
              <a:solidFill>
                <a:srgbClr val="000000"/>
              </a:solidFill>
              <a:latin typeface="Calibri" panose="020F0502020204030204" pitchFamily="34" charset="0"/>
              <a:ea typeface="Calibri" panose="020F0502020204030204" pitchFamily="34" charset="0"/>
            </a:endParaRPr>
          </a:p>
          <a:p>
            <a:pPr marR="0" indent="-6350">
              <a:lnSpc>
                <a:spcPct val="102000"/>
              </a:lnSpc>
              <a:spcBef>
                <a:spcPts val="0"/>
              </a:spcBef>
              <a:spcAft>
                <a:spcPts val="325"/>
              </a:spcAft>
            </a:pPr>
            <a:r>
              <a:rPr lang="en-US" sz="1200" i="1" dirty="0">
                <a:solidFill>
                  <a:srgbClr val="000000"/>
                </a:solidFill>
                <a:latin typeface="Calibri" panose="020F0502020204030204" pitchFamily="34" charset="0"/>
                <a:ea typeface="Calibri" panose="020F0502020204030204" pitchFamily="34" charset="0"/>
              </a:rPr>
              <a:t>    //    Actual arguments types: [*</a:t>
            </a:r>
            <a:r>
              <a:rPr lang="en-US" sz="1200" i="1" dirty="0" err="1">
                <a:solidFill>
                  <a:srgbClr val="000000"/>
                </a:solidFill>
                <a:latin typeface="Calibri" panose="020F0502020204030204" pitchFamily="34" charset="0"/>
                <a:ea typeface="Calibri" panose="020F0502020204030204" pitchFamily="34" charset="0"/>
              </a:rPr>
              <a:t>js.APT.View</a:t>
            </a:r>
            <a:r>
              <a:rPr lang="en-US" sz="1200" i="1" dirty="0">
                <a:solidFill>
                  <a:srgbClr val="000000"/>
                </a:solidFill>
                <a:latin typeface="Calibri" panose="020F0502020204030204" pitchFamily="34" charset="0"/>
                <a:ea typeface="Calibri" panose="020F0502020204030204" pitchFamily="34" charset="0"/>
              </a:rPr>
              <a:t>] </a:t>
            </a:r>
            <a:endParaRPr lang="en-US" sz="1200" dirty="0">
              <a:solidFill>
                <a:srgbClr val="000000"/>
              </a:solidFill>
              <a:latin typeface="Calibri" panose="020F0502020204030204" pitchFamily="34" charset="0"/>
              <a:ea typeface="Calibri" panose="020F0502020204030204" pitchFamily="34" charset="0"/>
            </a:endParaRPr>
          </a:p>
          <a:p>
            <a:pPr marR="0" indent="-6350">
              <a:lnSpc>
                <a:spcPct val="102000"/>
              </a:lnSpc>
              <a:spcBef>
                <a:spcPts val="0"/>
              </a:spcBef>
              <a:spcAft>
                <a:spcPts val="325"/>
              </a:spcAft>
            </a:pPr>
            <a:r>
              <a:rPr lang="en-US" sz="1200" i="1" dirty="0">
                <a:solidFill>
                  <a:srgbClr val="000000"/>
                </a:solidFill>
                <a:latin typeface="Calibri" panose="020F0502020204030204" pitchFamily="34" charset="0"/>
                <a:ea typeface="Calibri" panose="020F0502020204030204" pitchFamily="34" charset="0"/>
              </a:rPr>
              <a:t>    //    Expected return type: [unknown type] </a:t>
            </a:r>
            <a:endParaRPr lang="en-US" sz="1200" dirty="0">
              <a:solidFill>
                <a:srgbClr val="000000"/>
              </a:solidFill>
              <a:latin typeface="Calibri" panose="020F0502020204030204" pitchFamily="34" charset="0"/>
              <a:ea typeface="Calibri" panose="020F0502020204030204" pitchFamily="34" charset="0"/>
            </a:endParaRPr>
          </a:p>
          <a:p>
            <a:pPr marR="0" indent="-6350">
              <a:lnSpc>
                <a:spcPct val="102000"/>
              </a:lnSpc>
              <a:spcBef>
                <a:spcPts val="0"/>
              </a:spcBef>
              <a:spcAft>
                <a:spcPts val="325"/>
              </a:spcAft>
            </a:pPr>
            <a:r>
              <a:rPr lang="en-US" sz="1200" i="1" dirty="0">
                <a:solidFill>
                  <a:srgbClr val="000000"/>
                </a:solidFill>
                <a:latin typeface="Calibri" panose="020F0502020204030204" pitchFamily="34" charset="0"/>
                <a:ea typeface="Calibri" panose="020F0502020204030204" pitchFamily="34" charset="0"/>
              </a:rPr>
              <a:t>    // </a:t>
            </a:r>
            <a:endParaRPr lang="en-US" sz="1200" dirty="0">
              <a:solidFill>
                <a:srgbClr val="000000"/>
              </a:solidFill>
              <a:latin typeface="Calibri" panose="020F0502020204030204" pitchFamily="34" charset="0"/>
              <a:ea typeface="Calibri" panose="020F0502020204030204" pitchFamily="34" charset="0"/>
            </a:endParaRPr>
          </a:p>
          <a:p>
            <a:pPr marR="0" indent="-6350">
              <a:lnSpc>
                <a:spcPct val="102000"/>
              </a:lnSpc>
              <a:spcBef>
                <a:spcPts val="0"/>
              </a:spcBef>
              <a:spcAft>
                <a:spcPts val="325"/>
              </a:spcAft>
            </a:pPr>
            <a:r>
              <a:rPr lang="en-US" sz="1200" i="1" dirty="0">
                <a:solidFill>
                  <a:srgbClr val="000000"/>
                </a:solidFill>
                <a:latin typeface="Calibri" panose="020F0502020204030204" pitchFamily="34" charset="0"/>
                <a:ea typeface="Calibri" panose="020F0502020204030204" pitchFamily="34" charset="0"/>
              </a:rPr>
              <a:t>    //if (</a:t>
            </a:r>
            <a:r>
              <a:rPr lang="en-US" sz="1200" i="1" dirty="0" err="1">
                <a:solidFill>
                  <a:srgbClr val="000000"/>
                </a:solidFill>
                <a:latin typeface="Calibri" panose="020F0502020204030204" pitchFamily="34" charset="0"/>
                <a:ea typeface="Calibri" panose="020F0502020204030204" pitchFamily="34" charset="0"/>
              </a:rPr>
              <a:t>APT.Global.THROW_IF_NOT_IMPLEMENTED</a:t>
            </a:r>
            <a:r>
              <a:rPr lang="en-US" sz="1200" i="1" dirty="0">
                <a:solidFill>
                  <a:srgbClr val="000000"/>
                </a:solidFill>
                <a:latin typeface="Calibri" panose="020F0502020204030204" pitchFamily="34" charset="0"/>
                <a:ea typeface="Calibri" panose="020F0502020204030204" pitchFamily="34" charset="0"/>
              </a:rPr>
              <a:t>) </a:t>
            </a:r>
            <a:endParaRPr lang="en-US" sz="1200" dirty="0">
              <a:solidFill>
                <a:srgbClr val="000000"/>
              </a:solidFill>
              <a:latin typeface="Calibri" panose="020F0502020204030204" pitchFamily="34" charset="0"/>
              <a:ea typeface="Calibri" panose="020F0502020204030204" pitchFamily="34" charset="0"/>
            </a:endParaRPr>
          </a:p>
          <a:p>
            <a:pPr marR="0" indent="-6350">
              <a:lnSpc>
                <a:spcPct val="102000"/>
              </a:lnSpc>
              <a:spcBef>
                <a:spcPts val="0"/>
              </a:spcBef>
              <a:spcAft>
                <a:spcPts val="325"/>
              </a:spcAft>
            </a:pPr>
            <a:r>
              <a:rPr lang="en-US" sz="1200" i="1" dirty="0">
                <a:solidFill>
                  <a:srgbClr val="000000"/>
                </a:solidFill>
                <a:latin typeface="Calibri" panose="020F0502020204030204" pitchFamily="34" charset="0"/>
                <a:ea typeface="Calibri" panose="020F0502020204030204" pitchFamily="34" charset="0"/>
              </a:rPr>
              <a:t>    //{ </a:t>
            </a:r>
            <a:endParaRPr lang="en-US" sz="1200" dirty="0">
              <a:solidFill>
                <a:srgbClr val="000000"/>
              </a:solidFill>
              <a:latin typeface="Calibri" panose="020F0502020204030204" pitchFamily="34" charset="0"/>
              <a:ea typeface="Calibri" panose="020F0502020204030204" pitchFamily="34" charset="0"/>
            </a:endParaRPr>
          </a:p>
          <a:p>
            <a:pPr marR="0" indent="-6350">
              <a:lnSpc>
                <a:spcPct val="102000"/>
              </a:lnSpc>
              <a:spcBef>
                <a:spcPts val="0"/>
              </a:spcBef>
              <a:spcAft>
                <a:spcPts val="325"/>
              </a:spcAft>
            </a:pPr>
            <a:r>
              <a:rPr lang="en-US" sz="1200" i="1" dirty="0">
                <a:solidFill>
                  <a:srgbClr val="000000"/>
                </a:solidFill>
                <a:latin typeface="Calibri" panose="020F0502020204030204" pitchFamily="34" charset="0"/>
                <a:ea typeface="Calibri" panose="020F0502020204030204" pitchFamily="34" charset="0"/>
              </a:rPr>
              <a:t>        // TODO remove exception handling when implementing this method </a:t>
            </a:r>
            <a:endParaRPr lang="en-US" sz="1200" dirty="0">
              <a:solidFill>
                <a:srgbClr val="000000"/>
              </a:solidFill>
              <a:latin typeface="Calibri" panose="020F0502020204030204" pitchFamily="34" charset="0"/>
              <a:ea typeface="Calibri" panose="020F0502020204030204" pitchFamily="34" charset="0"/>
            </a:endParaRPr>
          </a:p>
          <a:p>
            <a:pPr marR="0" indent="-6350">
              <a:lnSpc>
                <a:spcPct val="102000"/>
              </a:lnSpc>
              <a:spcBef>
                <a:spcPts val="0"/>
              </a:spcBef>
              <a:spcAft>
                <a:spcPts val="325"/>
              </a:spcAft>
            </a:pPr>
            <a:r>
              <a:rPr lang="en-US" sz="1200" i="1" dirty="0">
                <a:solidFill>
                  <a:srgbClr val="000000"/>
                </a:solidFill>
                <a:latin typeface="Calibri" panose="020F0502020204030204" pitchFamily="34" charset="0"/>
                <a:ea typeface="Calibri" panose="020F0502020204030204" pitchFamily="34" charset="0"/>
              </a:rPr>
              <a:t>       // throw "Not implemented function: </a:t>
            </a:r>
            <a:r>
              <a:rPr lang="en-US" sz="1200" i="1" dirty="0" err="1">
                <a:solidFill>
                  <a:srgbClr val="000000"/>
                </a:solidFill>
                <a:latin typeface="Calibri" panose="020F0502020204030204" pitchFamily="34" charset="0"/>
                <a:ea typeface="Calibri" panose="020F0502020204030204" pitchFamily="34" charset="0"/>
              </a:rPr>
              <a:t>application.AppDelegate.setWindow</a:t>
            </a:r>
            <a:r>
              <a:rPr lang="en-US" sz="1200" i="1" dirty="0">
                <a:solidFill>
                  <a:srgbClr val="000000"/>
                </a:solidFill>
                <a:latin typeface="Calibri" panose="020F0502020204030204" pitchFamily="34" charset="0"/>
                <a:ea typeface="Calibri" panose="020F0502020204030204" pitchFamily="34" charset="0"/>
              </a:rPr>
              <a:t>"; </a:t>
            </a:r>
            <a:endParaRPr lang="en-US" sz="1200" dirty="0">
              <a:solidFill>
                <a:srgbClr val="000000"/>
              </a:solidFill>
              <a:latin typeface="Calibri" panose="020F0502020204030204" pitchFamily="34" charset="0"/>
              <a:ea typeface="Calibri" panose="020F0502020204030204" pitchFamily="34" charset="0"/>
            </a:endParaRPr>
          </a:p>
          <a:p>
            <a:pPr marR="0" indent="-6350">
              <a:lnSpc>
                <a:spcPct val="102000"/>
              </a:lnSpc>
              <a:spcBef>
                <a:spcPts val="0"/>
              </a:spcBef>
              <a:spcAft>
                <a:spcPts val="325"/>
              </a:spcAft>
            </a:pPr>
            <a:r>
              <a:rPr lang="en-US" sz="1200" i="1" dirty="0">
                <a:solidFill>
                  <a:srgbClr val="000000"/>
                </a:solidFill>
                <a:latin typeface="Calibri" panose="020F0502020204030204" pitchFamily="34" charset="0"/>
                <a:ea typeface="Calibri" panose="020F0502020204030204" pitchFamily="34" charset="0"/>
              </a:rPr>
              <a:t>    //} </a:t>
            </a:r>
            <a:endParaRPr lang="en-US" sz="1200" dirty="0">
              <a:solidFill>
                <a:srgbClr val="000000"/>
              </a:solidFill>
              <a:latin typeface="Calibri" panose="020F0502020204030204" pitchFamily="34" charset="0"/>
              <a:ea typeface="Calibri" panose="020F0502020204030204" pitchFamily="34" charset="0"/>
            </a:endParaRPr>
          </a:p>
          <a:p>
            <a:pPr marR="0" indent="-6350">
              <a:lnSpc>
                <a:spcPct val="102000"/>
              </a:lnSpc>
              <a:spcBef>
                <a:spcPts val="0"/>
              </a:spcBef>
              <a:spcAft>
                <a:spcPts val="330"/>
              </a:spcAft>
            </a:pPr>
            <a:r>
              <a:rPr lang="en-US" sz="1200" i="1" dirty="0" err="1">
                <a:solidFill>
                  <a:srgbClr val="000000"/>
                </a:solidFill>
                <a:latin typeface="Calibri" panose="020F0502020204030204" pitchFamily="34" charset="0"/>
                <a:ea typeface="Calibri" panose="020F0502020204030204" pitchFamily="34" charset="0"/>
              </a:rPr>
              <a:t>this._window</a:t>
            </a:r>
            <a:r>
              <a:rPr lang="en-US" sz="1200" i="1" dirty="0">
                <a:solidFill>
                  <a:srgbClr val="000000"/>
                </a:solidFill>
                <a:latin typeface="Calibri" panose="020F0502020204030204" pitchFamily="34" charset="0"/>
                <a:ea typeface="Calibri" panose="020F0502020204030204" pitchFamily="34" charset="0"/>
              </a:rPr>
              <a:t> = arg1; </a:t>
            </a:r>
            <a:endParaRPr lang="en-US" sz="1200" dirty="0">
              <a:solidFill>
                <a:srgbClr val="000000"/>
              </a:solidFill>
              <a:latin typeface="Calibri" panose="020F0502020204030204" pitchFamily="34" charset="0"/>
              <a:ea typeface="Calibri" panose="020F0502020204030204" pitchFamily="34" charset="0"/>
            </a:endParaRPr>
          </a:p>
          <a:p>
            <a:pPr marR="0" indent="-6350">
              <a:lnSpc>
                <a:spcPct val="102000"/>
              </a:lnSpc>
              <a:spcBef>
                <a:spcPts val="0"/>
              </a:spcBef>
              <a:spcAft>
                <a:spcPts val="325"/>
              </a:spcAft>
            </a:pPr>
            <a:r>
              <a:rPr lang="en-US" sz="1200" i="1" dirty="0">
                <a:solidFill>
                  <a:srgbClr val="000000"/>
                </a:solidFill>
                <a:latin typeface="Calibri" panose="020F0502020204030204" pitchFamily="34" charset="0"/>
                <a:ea typeface="Calibri" panose="020F0502020204030204" pitchFamily="34" charset="0"/>
              </a:rPr>
              <a:t>}; </a:t>
            </a:r>
            <a:endParaRPr lang="en-US" sz="1200" dirty="0">
              <a:solidFill>
                <a:srgbClr val="000000"/>
              </a:solidFill>
              <a:latin typeface="Calibri" panose="020F0502020204030204" pitchFamily="34" charset="0"/>
              <a:ea typeface="Calibri" panose="020F0502020204030204" pitchFamily="34" charset="0"/>
            </a:endParaRPr>
          </a:p>
          <a:p>
            <a:pPr marL="635" marR="0" indent="0">
              <a:lnSpc>
                <a:spcPct val="102000"/>
              </a:lnSpc>
              <a:spcBef>
                <a:spcPts val="0"/>
              </a:spcBef>
              <a:spcAft>
                <a:spcPts val="330"/>
              </a:spcAft>
            </a:pPr>
            <a:r>
              <a:rPr lang="en-US" sz="1200" i="1" dirty="0">
                <a:solidFill>
                  <a:srgbClr val="000000"/>
                </a:solidFill>
                <a:latin typeface="Calibri" panose="020F0502020204030204" pitchFamily="34" charset="0"/>
                <a:ea typeface="Calibri" panose="020F0502020204030204" pitchFamily="34" charset="0"/>
              </a:rPr>
              <a:t> </a:t>
            </a:r>
            <a:endParaRPr lang="en-US" sz="1200" dirty="0">
              <a:solidFill>
                <a:srgbClr val="000000"/>
              </a:solidFill>
              <a:latin typeface="Calibri" panose="020F0502020204030204" pitchFamily="34" charset="0"/>
              <a:ea typeface="Calibri" panose="020F0502020204030204" pitchFamily="34" charset="0"/>
            </a:endParaRPr>
          </a:p>
          <a:p>
            <a:pPr marR="0" indent="-6350">
              <a:lnSpc>
                <a:spcPct val="102000"/>
              </a:lnSpc>
              <a:spcBef>
                <a:spcPts val="0"/>
              </a:spcBef>
              <a:spcAft>
                <a:spcPts val="325"/>
              </a:spcAft>
            </a:pPr>
            <a:r>
              <a:rPr lang="en-US" sz="1200" i="1" dirty="0" err="1">
                <a:solidFill>
                  <a:srgbClr val="000000"/>
                </a:solidFill>
                <a:latin typeface="Calibri" panose="020F0502020204030204" pitchFamily="34" charset="0"/>
                <a:ea typeface="Calibri" panose="020F0502020204030204" pitchFamily="34" charset="0"/>
              </a:rPr>
              <a:t>application.AppDelegate.prototype.window</a:t>
            </a:r>
            <a:r>
              <a:rPr lang="en-US" sz="1200" i="1" dirty="0">
                <a:solidFill>
                  <a:srgbClr val="000000"/>
                </a:solidFill>
                <a:latin typeface="Calibri" panose="020F0502020204030204" pitchFamily="34" charset="0"/>
                <a:ea typeface="Calibri" panose="020F0502020204030204" pitchFamily="34" charset="0"/>
              </a:rPr>
              <a:t> = function() { </a:t>
            </a:r>
            <a:endParaRPr lang="en-US" sz="1200" dirty="0">
              <a:solidFill>
                <a:srgbClr val="000000"/>
              </a:solidFill>
              <a:latin typeface="Calibri" panose="020F0502020204030204" pitchFamily="34" charset="0"/>
              <a:ea typeface="Calibri" panose="020F0502020204030204" pitchFamily="34" charset="0"/>
            </a:endParaRPr>
          </a:p>
          <a:p>
            <a:pPr marR="1517650" indent="-6350">
              <a:lnSpc>
                <a:spcPct val="102000"/>
              </a:lnSpc>
              <a:spcBef>
                <a:spcPts val="0"/>
              </a:spcBef>
              <a:spcAft>
                <a:spcPts val="325"/>
              </a:spcAft>
            </a:pPr>
            <a:r>
              <a:rPr lang="en-US" sz="1200" i="1" dirty="0">
                <a:solidFill>
                  <a:srgbClr val="000000"/>
                </a:solidFill>
                <a:latin typeface="Calibri" panose="020F0502020204030204" pitchFamily="34" charset="0"/>
                <a:ea typeface="Calibri" panose="020F0502020204030204" pitchFamily="34" charset="0"/>
              </a:rPr>
              <a:t>    // ================================================================     // REFERENCES TO THIS FUNCTION: </a:t>
            </a:r>
            <a:endParaRPr lang="en-US" sz="1200" dirty="0">
              <a:solidFill>
                <a:srgbClr val="000000"/>
              </a:solidFill>
              <a:latin typeface="Calibri" panose="020F0502020204030204" pitchFamily="34" charset="0"/>
              <a:ea typeface="Calibri" panose="020F0502020204030204" pitchFamily="34" charset="0"/>
            </a:endParaRPr>
          </a:p>
          <a:p>
            <a:pPr marR="0" indent="-6350">
              <a:lnSpc>
                <a:spcPct val="102000"/>
              </a:lnSpc>
              <a:spcBef>
                <a:spcPts val="0"/>
              </a:spcBef>
              <a:spcAft>
                <a:spcPts val="325"/>
              </a:spcAft>
            </a:pPr>
            <a:r>
              <a:rPr lang="en-US" sz="1200" i="1" dirty="0">
                <a:solidFill>
                  <a:srgbClr val="000000"/>
                </a:solidFill>
                <a:latin typeface="Calibri" panose="020F0502020204030204" pitchFamily="34" charset="0"/>
                <a:ea typeface="Calibri" panose="020F0502020204030204" pitchFamily="34" charset="0"/>
              </a:rPr>
              <a:t>    // line(20): C:\Work\Blogging\echuraev\Accelerometer\Accelerometer\AppDelegate.m </a:t>
            </a:r>
            <a:endParaRPr lang="en-US" sz="1200" dirty="0">
              <a:solidFill>
                <a:srgbClr val="000000"/>
              </a:solidFill>
              <a:latin typeface="Calibri" panose="020F0502020204030204" pitchFamily="34" charset="0"/>
              <a:ea typeface="Calibri" panose="020F0502020204030204" pitchFamily="34" charset="0"/>
            </a:endParaRPr>
          </a:p>
          <a:p>
            <a:pPr marR="0" indent="-6350">
              <a:lnSpc>
                <a:spcPct val="102000"/>
              </a:lnSpc>
              <a:spcBef>
                <a:spcPts val="0"/>
              </a:spcBef>
              <a:spcAft>
                <a:spcPts val="325"/>
              </a:spcAft>
            </a:pPr>
            <a:r>
              <a:rPr lang="en-US" sz="1200" i="1" dirty="0">
                <a:solidFill>
                  <a:srgbClr val="000000"/>
                </a:solidFill>
                <a:latin typeface="Calibri" panose="020F0502020204030204" pitchFamily="34" charset="0"/>
                <a:ea typeface="Calibri" panose="020F0502020204030204" pitchFamily="34" charset="0"/>
              </a:rPr>
              <a:t>    //    In scope: </a:t>
            </a:r>
            <a:r>
              <a:rPr lang="en-US" sz="1200" i="1" dirty="0" err="1">
                <a:solidFill>
                  <a:srgbClr val="000000"/>
                </a:solidFill>
                <a:latin typeface="Calibri" panose="020F0502020204030204" pitchFamily="34" charset="0"/>
                <a:ea typeface="Calibri" panose="020F0502020204030204" pitchFamily="34" charset="0"/>
              </a:rPr>
              <a:t>AppDelegate.application_didFinishLaunchingWithOptions</a:t>
            </a:r>
            <a:r>
              <a:rPr lang="en-US" sz="1200" i="1" dirty="0">
                <a:solidFill>
                  <a:srgbClr val="000000"/>
                </a:solidFill>
                <a:latin typeface="Calibri" panose="020F0502020204030204" pitchFamily="34" charset="0"/>
                <a:ea typeface="Calibri" panose="020F0502020204030204" pitchFamily="34" charset="0"/>
              </a:rPr>
              <a:t> </a:t>
            </a:r>
            <a:endParaRPr lang="en-US" sz="1200" dirty="0">
              <a:solidFill>
                <a:srgbClr val="000000"/>
              </a:solidFill>
              <a:effectLst/>
              <a:latin typeface="Calibri" panose="020F0502020204030204" pitchFamily="34" charset="0"/>
              <a:ea typeface="Calibri" panose="020F0502020204030204" pitchFamily="34" charset="0"/>
            </a:endParaRPr>
          </a:p>
        </p:txBody>
      </p:sp>
      <p:sp>
        <p:nvSpPr>
          <p:cNvPr id="4" name="Rectangle 5"/>
          <p:cNvSpPr>
            <a:spLocks noChangeArrowheads="1"/>
          </p:cNvSpPr>
          <p:nvPr/>
        </p:nvSpPr>
        <p:spPr bwMode="auto">
          <a:xfrm>
            <a:off x="2999757" y="5107477"/>
            <a:ext cx="9192243" cy="1569660"/>
          </a:xfrm>
          <a:prstGeom prst="rect">
            <a:avLst/>
          </a:prstGeom>
          <a:solidFill>
            <a:srgbClr val="FFFF00"/>
          </a:solidFill>
          <a:ln w="9525">
            <a:solidFill>
              <a:schemeClr val="bg2"/>
            </a:solidFill>
            <a:miter lim="800000"/>
            <a:headEnd/>
            <a:tailEnd/>
          </a:ln>
        </p:spPr>
        <p:txBody>
          <a:bodyPr wrap="square">
            <a:spAutoFit/>
          </a:bodyPr>
          <a:lstStyle>
            <a:lvl1pPr algn="ctr">
              <a:defRPr sz="2400" b="1">
                <a:solidFill>
                  <a:schemeClr val="tx1"/>
                </a:solidFill>
                <a:latin typeface="Arial" panose="020B0604020202020204" pitchFamily="34" charset="0"/>
              </a:defRPr>
            </a:lvl1pPr>
            <a:lvl2pPr marL="742950" indent="-285750" algn="ctr">
              <a:defRPr sz="2400" b="1">
                <a:solidFill>
                  <a:schemeClr val="tx1"/>
                </a:solidFill>
                <a:latin typeface="Arial" panose="020B0604020202020204" pitchFamily="34" charset="0"/>
              </a:defRPr>
            </a:lvl2pPr>
            <a:lvl3pPr marL="1143000" indent="-228600" algn="ctr">
              <a:defRPr sz="2400" b="1">
                <a:solidFill>
                  <a:schemeClr val="tx1"/>
                </a:solidFill>
                <a:latin typeface="Arial" panose="020B0604020202020204" pitchFamily="34" charset="0"/>
              </a:defRPr>
            </a:lvl3pPr>
            <a:lvl4pPr marL="1600200" indent="-228600" algn="ctr">
              <a:defRPr sz="2400" b="1">
                <a:solidFill>
                  <a:schemeClr val="tx1"/>
                </a:solidFill>
                <a:latin typeface="Arial" panose="020B0604020202020204" pitchFamily="34" charset="0"/>
              </a:defRPr>
            </a:lvl4pPr>
            <a:lvl5pPr marL="2057400" indent="-228600" algn="ctr">
              <a:defRPr sz="2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defRPr>
            </a:lvl9pPr>
          </a:lstStyle>
          <a:p>
            <a:pPr algn="just" eaLnBrk="1" hangingPunct="1">
              <a:buClr>
                <a:srgbClr val="000000"/>
              </a:buClr>
              <a:buSzPct val="100000"/>
              <a:buFont typeface="Times New Roman" panose="02020603050405020304" pitchFamily="18" charset="0"/>
              <a:buNone/>
            </a:pPr>
            <a:r>
              <a:rPr lang="en-US" sz="2000" dirty="0">
                <a:solidFill>
                  <a:srgbClr val="FF0000"/>
                </a:solidFill>
                <a:ea typeface="Adobe Gothic Std B" panose="020B0800000000000000" pitchFamily="34" charset="-128"/>
                <a:cs typeface="Arial" panose="020B0604020202020204" pitchFamily="34" charset="0"/>
              </a:rPr>
              <a:t>For </a:t>
            </a:r>
            <a:r>
              <a:rPr lang="en-US" sz="3600" dirty="0" err="1">
                <a:solidFill>
                  <a:srgbClr val="FF0000"/>
                </a:solidFill>
                <a:ea typeface="Adobe Gothic Std B" panose="020B0800000000000000" pitchFamily="34" charset="-128"/>
                <a:cs typeface="Arial" panose="020B0604020202020204" pitchFamily="34" charset="0"/>
              </a:rPr>
              <a:t>Inplant</a:t>
            </a:r>
            <a:r>
              <a:rPr lang="en-US" sz="3600" dirty="0">
                <a:solidFill>
                  <a:srgbClr val="FF0000"/>
                </a:solidFill>
                <a:ea typeface="Adobe Gothic Std B" panose="020B0800000000000000" pitchFamily="34" charset="-128"/>
                <a:cs typeface="Arial" panose="020B0604020202020204" pitchFamily="34" charset="0"/>
              </a:rPr>
              <a:t> Training / Internship</a:t>
            </a:r>
            <a:r>
              <a:rPr lang="en-US" sz="2000" dirty="0">
                <a:solidFill>
                  <a:srgbClr val="FF0000"/>
                </a:solidFill>
                <a:ea typeface="Adobe Gothic Std B" panose="020B0800000000000000" pitchFamily="34" charset="-128"/>
                <a:cs typeface="Arial" panose="020B0604020202020204" pitchFamily="34" charset="0"/>
              </a:rPr>
              <a:t>, </a:t>
            </a:r>
            <a:r>
              <a:rPr lang="en-US" sz="2000" dirty="0">
                <a:solidFill>
                  <a:srgbClr val="7030A0"/>
                </a:solidFill>
                <a:ea typeface="Adobe Gothic Std B" panose="020B0800000000000000" pitchFamily="34" charset="-128"/>
                <a:cs typeface="Arial" panose="020B0604020202020204" pitchFamily="34" charset="0"/>
              </a:rPr>
              <a:t>please download the "</a:t>
            </a:r>
            <a:r>
              <a:rPr lang="en-US" sz="2000" dirty="0" err="1">
                <a:solidFill>
                  <a:srgbClr val="7030A0"/>
                </a:solidFill>
                <a:ea typeface="Adobe Gothic Std B" panose="020B0800000000000000" pitchFamily="34" charset="-128"/>
                <a:cs typeface="Arial" panose="020B0604020202020204" pitchFamily="34" charset="0"/>
              </a:rPr>
              <a:t>Inplant</a:t>
            </a:r>
            <a:r>
              <a:rPr lang="en-US" sz="2000" dirty="0">
                <a:solidFill>
                  <a:srgbClr val="7030A0"/>
                </a:solidFill>
                <a:ea typeface="Adobe Gothic Std B" panose="020B0800000000000000" pitchFamily="34" charset="-128"/>
                <a:cs typeface="Arial" panose="020B0604020202020204" pitchFamily="34" charset="0"/>
              </a:rPr>
              <a:t> training registration form" from our website www.kaashivinfotech.com. Fill the form and send it to kaashiv.info@gmail.com</a:t>
            </a: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287" y="5046045"/>
            <a:ext cx="1593799" cy="1631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http://t1.gstatic.com/images?q=tbn:ANd9GcSMReLS08nbNBq091ftyaeMC_KbIJNVs94rR7JwT5WWvYBxlDw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17895" y="5053427"/>
            <a:ext cx="1007192" cy="1729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ooter Placeholder 3"/>
          <p:cNvSpPr>
            <a:spLocks noGrp="1"/>
          </p:cNvSpPr>
          <p:nvPr>
            <p:ph type="ftr" sz="quarter" idx="11"/>
          </p:nvPr>
        </p:nvSpPr>
        <p:spPr>
          <a:xfrm>
            <a:off x="3676739" y="6582647"/>
            <a:ext cx="6242183"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723900" algn="l"/>
                <a:tab pos="1447800" algn="l"/>
                <a:tab pos="2171700" algn="l"/>
                <a:tab pos="2895600" algn="l"/>
              </a:tabLst>
              <a:defRPr>
                <a:solidFill>
                  <a:schemeClr val="tx1"/>
                </a:solidFill>
                <a:latin typeface="Tahoma" panose="020B0604030504040204" pitchFamily="34" charset="0"/>
              </a:defRPr>
            </a:lvl1pPr>
            <a:lvl2pPr marL="742950" indent="-285750">
              <a:tabLst>
                <a:tab pos="723900" algn="l"/>
                <a:tab pos="1447800" algn="l"/>
                <a:tab pos="2171700" algn="l"/>
                <a:tab pos="2895600" algn="l"/>
              </a:tabLst>
              <a:defRPr>
                <a:solidFill>
                  <a:schemeClr val="tx1"/>
                </a:solidFill>
                <a:latin typeface="Tahoma" panose="020B0604030504040204" pitchFamily="34" charset="0"/>
              </a:defRPr>
            </a:lvl2pPr>
            <a:lvl3pPr marL="1143000" indent="-228600">
              <a:tabLst>
                <a:tab pos="723900" algn="l"/>
                <a:tab pos="1447800" algn="l"/>
                <a:tab pos="2171700" algn="l"/>
                <a:tab pos="2895600" algn="l"/>
              </a:tabLst>
              <a:defRPr>
                <a:solidFill>
                  <a:schemeClr val="tx1"/>
                </a:solidFill>
                <a:latin typeface="Tahoma" panose="020B0604030504040204" pitchFamily="34" charset="0"/>
              </a:defRPr>
            </a:lvl3pPr>
            <a:lvl4pPr marL="1600200" indent="-228600">
              <a:tabLst>
                <a:tab pos="723900" algn="l"/>
                <a:tab pos="1447800" algn="l"/>
                <a:tab pos="2171700" algn="l"/>
                <a:tab pos="2895600" algn="l"/>
              </a:tabLst>
              <a:defRPr>
                <a:solidFill>
                  <a:schemeClr val="tx1"/>
                </a:solidFill>
                <a:latin typeface="Tahoma" panose="020B0604030504040204" pitchFamily="34" charset="0"/>
              </a:defRPr>
            </a:lvl4pPr>
            <a:lvl5pPr marL="2057400" indent="-228600">
              <a:tabLst>
                <a:tab pos="723900" algn="l"/>
                <a:tab pos="1447800" algn="l"/>
                <a:tab pos="2171700" algn="l"/>
                <a:tab pos="2895600" algn="l"/>
              </a:tabLst>
              <a:defRPr>
                <a:solidFill>
                  <a:schemeClr val="tx1"/>
                </a:solidFill>
                <a:latin typeface="Tahoma" panose="020B0604030504040204" pitchFamily="34" charset="0"/>
              </a:defRPr>
            </a:lvl5pPr>
            <a:lvl6pPr marL="2514600" indent="-228600" eaLnBrk="0" fontAlgn="base" hangingPunct="0">
              <a:spcBef>
                <a:spcPct val="0"/>
              </a:spcBef>
              <a:spcAft>
                <a:spcPct val="0"/>
              </a:spcAft>
              <a:tabLst>
                <a:tab pos="723900" algn="l"/>
                <a:tab pos="1447800" algn="l"/>
                <a:tab pos="2171700" algn="l"/>
                <a:tab pos="2895600" algn="l"/>
              </a:tabLst>
              <a:defRPr>
                <a:solidFill>
                  <a:schemeClr val="tx1"/>
                </a:solidFill>
                <a:latin typeface="Tahoma" panose="020B0604030504040204" pitchFamily="34" charset="0"/>
              </a:defRPr>
            </a:lvl6pPr>
            <a:lvl7pPr marL="2971800" indent="-228600" eaLnBrk="0" fontAlgn="base" hangingPunct="0">
              <a:spcBef>
                <a:spcPct val="0"/>
              </a:spcBef>
              <a:spcAft>
                <a:spcPct val="0"/>
              </a:spcAft>
              <a:tabLst>
                <a:tab pos="723900" algn="l"/>
                <a:tab pos="1447800" algn="l"/>
                <a:tab pos="2171700" algn="l"/>
                <a:tab pos="2895600" algn="l"/>
              </a:tabLst>
              <a:defRPr>
                <a:solidFill>
                  <a:schemeClr val="tx1"/>
                </a:solidFill>
                <a:latin typeface="Tahoma" panose="020B0604030504040204" pitchFamily="34" charset="0"/>
              </a:defRPr>
            </a:lvl7pPr>
            <a:lvl8pPr marL="3429000" indent="-228600" eaLnBrk="0" fontAlgn="base" hangingPunct="0">
              <a:spcBef>
                <a:spcPct val="0"/>
              </a:spcBef>
              <a:spcAft>
                <a:spcPct val="0"/>
              </a:spcAft>
              <a:tabLst>
                <a:tab pos="723900" algn="l"/>
                <a:tab pos="1447800" algn="l"/>
                <a:tab pos="2171700" algn="l"/>
                <a:tab pos="2895600" algn="l"/>
              </a:tabLst>
              <a:defRPr>
                <a:solidFill>
                  <a:schemeClr val="tx1"/>
                </a:solidFill>
                <a:latin typeface="Tahoma" panose="020B0604030504040204" pitchFamily="34" charset="0"/>
              </a:defRPr>
            </a:lvl8pPr>
            <a:lvl9pPr marL="3886200" indent="-228600" eaLnBrk="0" fontAlgn="base" hangingPunct="0">
              <a:spcBef>
                <a:spcPct val="0"/>
              </a:spcBef>
              <a:spcAft>
                <a:spcPct val="0"/>
              </a:spcAft>
              <a:tabLst>
                <a:tab pos="723900" algn="l"/>
                <a:tab pos="1447800" algn="l"/>
                <a:tab pos="2171700" algn="l"/>
                <a:tab pos="2895600" algn="l"/>
              </a:tabLst>
              <a:defRPr>
                <a:solidFill>
                  <a:schemeClr val="tx1"/>
                </a:solidFill>
                <a:latin typeface="Tahoma" panose="020B0604030504040204" pitchFamily="34" charset="0"/>
              </a:defRPr>
            </a:lvl9pPr>
          </a:lstStyle>
          <a:p>
            <a:pPr>
              <a:buClr>
                <a:srgbClr val="000000"/>
              </a:buClr>
              <a:buSzPct val="100000"/>
              <a:buFont typeface="Times New Roman" panose="02020603050405020304" pitchFamily="18" charset="0"/>
              <a:buNone/>
              <a:defRPr/>
            </a:pPr>
            <a:r>
              <a:rPr lang="en-US" sz="1400" dirty="0">
                <a:solidFill>
                  <a:schemeClr val="accent1">
                    <a:lumMod val="75000"/>
                  </a:schemeClr>
                </a:solidFill>
                <a:latin typeface="Times New Roman" panose="02020603050405020304" pitchFamily="18" charset="0"/>
                <a:ea typeface="MS Gothic" panose="020B0609070205080204" pitchFamily="49" charset="-128"/>
              </a:rPr>
              <a:t>www.kaashivinfotech.com</a:t>
            </a:r>
          </a:p>
        </p:txBody>
      </p:sp>
    </p:spTree>
    <p:extLst>
      <p:ext uri="{BB962C8B-B14F-4D97-AF65-F5344CB8AC3E}">
        <p14:creationId xmlns:p14="http://schemas.microsoft.com/office/powerpoint/2010/main" val="297550927"/>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22</TotalTime>
  <Words>1357</Words>
  <Application>Microsoft Office PowerPoint</Application>
  <PresentationFormat>Widescreen</PresentationFormat>
  <Paragraphs>121</Paragraphs>
  <Slides>16</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16</vt:i4>
      </vt:variant>
    </vt:vector>
  </HeadingPairs>
  <TitlesOfParts>
    <vt:vector size="25" baseType="lpstr">
      <vt:lpstr>Adobe Gothic Std B</vt:lpstr>
      <vt:lpstr>MS Gothic</vt:lpstr>
      <vt:lpstr>Arial</vt:lpstr>
      <vt:lpstr>Calibri</vt:lpstr>
      <vt:lpstr>Tahoma</vt:lpstr>
      <vt:lpstr>Times New Roman</vt:lpstr>
      <vt:lpstr>Trebuchet MS</vt:lpstr>
      <vt:lpstr>Wingdings 3</vt:lpstr>
      <vt:lpstr>Facet</vt:lpstr>
      <vt:lpstr>PowerPoint Presentation</vt:lpstr>
      <vt:lpstr>PowerPoint Presentation</vt:lpstr>
      <vt:lpstr>Intel® HTML5 Tools for developing mobile applications  </vt:lpstr>
      <vt:lpstr>Intel® HTML5 App Porter Tool  </vt:lpstr>
      <vt:lpstr>Intel® XDK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Kaashiv</dc:creator>
  <cp:lastModifiedBy>Kaashiv</cp:lastModifiedBy>
  <cp:revision>4</cp:revision>
  <dcterms:created xsi:type="dcterms:W3CDTF">2015-11-06T14:06:42Z</dcterms:created>
  <dcterms:modified xsi:type="dcterms:W3CDTF">2015-11-06T14:29:30Z</dcterms:modified>
</cp:coreProperties>
</file>