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06-Nov-15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35" y="2999478"/>
            <a:ext cx="4936865" cy="328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9529" y="404813"/>
            <a:ext cx="56527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KaaShiv InfoTech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2229" y="1381125"/>
            <a:ext cx="33258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presents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185054" y="2217738"/>
            <a:ext cx="32816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Intel XDK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1241" y="6505221"/>
            <a:ext cx="36068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www.kaashivinfotech.com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1" y="4380931"/>
            <a:ext cx="5227093" cy="1692771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en-US" sz="24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24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4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</p:spTree>
    <p:extLst>
      <p:ext uri="{BB962C8B-B14F-4D97-AF65-F5344CB8AC3E}">
        <p14:creationId xmlns:p14="http://schemas.microsoft.com/office/powerpoint/2010/main" val="47966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3615804" y="6492875"/>
            <a:ext cx="550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16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www.kaashivinfotech.com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-1585439" y="152068"/>
            <a:ext cx="1362075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9600" b="1" dirty="0">
                <a:solidFill>
                  <a:srgbClr val="0070C0"/>
                </a:solidFill>
                <a:latin typeface="Tahoma" panose="020B0604030504040204" pitchFamily="34" charset="0"/>
              </a:rPr>
              <a:t>Thank you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303594" y="4610478"/>
            <a:ext cx="7888406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" y="4525068"/>
            <a:ext cx="1840612" cy="18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29" y="4525068"/>
            <a:ext cx="1170272" cy="19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5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63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4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1237397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-3174" tIns="0" rIns="-9522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1932940"/>
            <a:chOff x="0" y="0"/>
            <a:chExt cx="7772400" cy="1933125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772400" cy="154305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766050" cy="19081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57200" y="306183"/>
              <a:ext cx="37549" cy="148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7622" y="1736866"/>
              <a:ext cx="1395348" cy="2610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Product Brief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77912" y="1736866"/>
              <a:ext cx="57960" cy="2610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39263" y="558932"/>
              <a:ext cx="1002920" cy="3964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Intel®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93643" y="558932"/>
              <a:ext cx="741042" cy="3964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XDK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9903" y="558932"/>
              <a:ext cx="100130" cy="39647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9075" y="1012138"/>
              <a:ext cx="1136389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HTML5 CROSS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14039" y="1012138"/>
              <a:ext cx="5874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58235" y="1012138"/>
              <a:ext cx="929959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PLATFORM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58005" y="1012138"/>
              <a:ext cx="124958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DEVELOPMENT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98313" y="1012138"/>
              <a:ext cx="580688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TOOLS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34177" y="1012138"/>
              <a:ext cx="374259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FOR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4974" y="1012138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59075" y="1211782"/>
              <a:ext cx="1879685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WEB AND HYBRID APPS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71823" y="1211782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3081" y="2200138"/>
            <a:ext cx="8720919" cy="178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159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Intel® XDK simplified workflow enables developers to easily design, debug, build, and deploy HTML5 web and hybrid apps across multiple platforms, app stores, and form factors. Intel® XDK integrated design equips developers with the tools, standards, and technology to reach more platforms, device coverage, and app stores, while reducing time, efforts, and cost.    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999757" y="4923215"/>
            <a:ext cx="9366914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1624084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5" y="4826000"/>
            <a:ext cx="1026331" cy="1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134" y="6555995"/>
            <a:ext cx="636079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263351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9" y="109183"/>
            <a:ext cx="8884693" cy="380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  <a:spcAft>
                <a:spcPts val="101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Key Benefits: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Write Once, Run Anywhere  </a:t>
            </a: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One HTML5 programming language enables HTML5 cross-platform apps for multiple app stores and form factor devices helps broaden market reach and increase revenue opportunities.  </a:t>
            </a: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Faster Time –to-Market through an Integrated Environment </a:t>
            </a: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Integrated HTML5 App Development Tools in one streamlined workflow, tested, and delivered together helps speed app development, increase productivity, and reduce costs. </a:t>
            </a: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Short Learning Curve through a simplified workflow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99757" y="4923215"/>
            <a:ext cx="9366914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1624084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5" y="4826000"/>
            <a:ext cx="1026331" cy="1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134" y="6555995"/>
            <a:ext cx="636079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71995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92" y="180853"/>
            <a:ext cx="10326807" cy="196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Intuitive app development with an easy-to-use HTML5 programming language, streamlined workflow, and quick start templates.  </a:t>
            </a: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65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Amazing App Experience through tool technology </a:t>
            </a:r>
          </a:p>
          <a:p>
            <a:pPr marR="0" indent="-6350">
              <a:lnSpc>
                <a:spcPct val="122000"/>
              </a:lnSpc>
              <a:spcBef>
                <a:spcPts val="0"/>
              </a:spcBef>
              <a:spcAft>
                <a:spcPts val="101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Optimized JavaScript UI framework libraries, emulation tools, and performance profiling tools provide engaging and responsive HTML5 app experiences across many form factor devices.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99757" y="4923215"/>
            <a:ext cx="9366914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1624084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5" y="4826000"/>
            <a:ext cx="1026331" cy="1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134" y="6555995"/>
            <a:ext cx="636079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286682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45" y="1228299"/>
            <a:ext cx="5981554" cy="3544931"/>
          </a:xfrm>
          <a:prstGeom prst="rect">
            <a:avLst/>
          </a:prstGeom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999757" y="4923215"/>
            <a:ext cx="9366914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1624084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5" y="4826000"/>
            <a:ext cx="1026331" cy="1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134" y="6555995"/>
            <a:ext cx="636079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83562" y="211370"/>
            <a:ext cx="7742325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  <a:spcAft>
                <a:spcPts val="775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Integrated, simpler workflow, from idea to app store  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9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7355" y="764275"/>
            <a:ext cx="8398832" cy="3955219"/>
            <a:chOff x="0" y="0"/>
            <a:chExt cx="6996303" cy="2535779"/>
          </a:xfrm>
        </p:grpSpPr>
        <p:sp>
          <p:nvSpPr>
            <p:cNvPr id="3" name="Rectangle 2"/>
            <p:cNvSpPr/>
            <p:nvPr/>
          </p:nvSpPr>
          <p:spPr>
            <a:xfrm>
              <a:off x="3618611" y="0"/>
              <a:ext cx="37549" cy="1486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4326" y="563970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32550" y="563970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66078" y="563970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8230" y="739230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6689" y="980069"/>
              <a:ext cx="6070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*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40885" y="980069"/>
              <a:ext cx="33543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60922" y="980069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872987" y="980069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48049" y="1151591"/>
              <a:ext cx="62470" cy="12400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95293" y="1129981"/>
              <a:ext cx="37731" cy="15142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10274" y="1144661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95293" y="1296097"/>
              <a:ext cx="37731" cy="15142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41922" y="1310777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66307" y="1310777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27978" y="1475369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62349" y="1603385"/>
              <a:ext cx="70347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35954" y="1603385"/>
              <a:ext cx="33544" cy="13282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74671" y="2353400"/>
              <a:ext cx="2453473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Build and Publish to App Stores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20489" y="2353400"/>
              <a:ext cx="46060" cy="182379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0" marR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n-US" sz="9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Shape 2190"/>
            <p:cNvSpPr/>
            <p:nvPr/>
          </p:nvSpPr>
          <p:spPr>
            <a:xfrm>
              <a:off x="0" y="2265059"/>
              <a:ext cx="3853561" cy="9144"/>
            </a:xfrm>
            <a:custGeom>
              <a:avLst/>
              <a:gdLst/>
              <a:ahLst/>
              <a:cxnLst/>
              <a:rect l="0" t="0" r="0" b="0"/>
              <a:pathLst>
                <a:path w="3853561" h="9144">
                  <a:moveTo>
                    <a:pt x="0" y="0"/>
                  </a:moveTo>
                  <a:lnTo>
                    <a:pt x="3853561" y="0"/>
                  </a:lnTo>
                  <a:lnTo>
                    <a:pt x="385356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2191"/>
            <p:cNvSpPr/>
            <p:nvPr/>
          </p:nvSpPr>
          <p:spPr>
            <a:xfrm>
              <a:off x="3853561" y="2265059"/>
              <a:ext cx="9144" cy="9144"/>
            </a:xfrm>
            <a:custGeom>
              <a:avLst/>
              <a:gdLst/>
              <a:ahLst/>
              <a:cxnLst/>
              <a:rect l="0" t="0" r="0" b="0"/>
              <a:pathLst>
                <a:path w="9144" h="9144">
                  <a:moveTo>
                    <a:pt x="0" y="0"/>
                  </a:moveTo>
                  <a:lnTo>
                    <a:pt x="9144" y="0"/>
                  </a:lnTo>
                  <a:lnTo>
                    <a:pt x="9144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2192"/>
            <p:cNvSpPr/>
            <p:nvPr/>
          </p:nvSpPr>
          <p:spPr>
            <a:xfrm>
              <a:off x="3859657" y="2265059"/>
              <a:ext cx="3136646" cy="9144"/>
            </a:xfrm>
            <a:custGeom>
              <a:avLst/>
              <a:gdLst/>
              <a:ahLst/>
              <a:cxnLst/>
              <a:rect l="0" t="0" r="0" b="0"/>
              <a:pathLst>
                <a:path w="3136646" h="9144">
                  <a:moveTo>
                    <a:pt x="0" y="0"/>
                  </a:moveTo>
                  <a:lnTo>
                    <a:pt x="3136646" y="0"/>
                  </a:lnTo>
                  <a:lnTo>
                    <a:pt x="3136646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51" name="Picture 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8280" y="38622"/>
              <a:ext cx="3291840" cy="2139950"/>
            </a:xfrm>
            <a:prstGeom prst="rect">
              <a:avLst/>
            </a:prstGeom>
          </p:spPr>
        </p:pic>
      </p:grp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2999757" y="4923215"/>
            <a:ext cx="9366914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0"/>
            <a:ext cx="1624084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5" y="4826000"/>
            <a:ext cx="1026331" cy="1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134" y="6555995"/>
            <a:ext cx="6360797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2341" y="807571"/>
            <a:ext cx="274402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UI Builder to design app UI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82341" y="1396026"/>
            <a:ext cx="367902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framework for native platform access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0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21" y="226823"/>
            <a:ext cx="4936723" cy="3019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8912" y="226823"/>
            <a:ext cx="5691117" cy="455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0" indent="-6350" algn="ctr">
              <a:lnSpc>
                <a:spcPct val="105000"/>
              </a:lnSpc>
              <a:spcBef>
                <a:spcPts val="0"/>
              </a:spcBef>
              <a:spcAft>
                <a:spcPts val="755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Deploy Simply Across Platforms, App Stores, and Form Factors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indent="-109855">
              <a:lnSpc>
                <a:spcPct val="106000"/>
              </a:lnSpc>
              <a:spcBef>
                <a:spcPts val="0"/>
              </a:spcBef>
              <a:spcAft>
                <a:spcPts val="350"/>
              </a:spcAft>
            </a:pPr>
            <a:r>
              <a:rPr lang="en-US" dirty="0">
                <a:solidFill>
                  <a:srgbClr val="00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Segoe UI Symbol" panose="020B0502040204020203" pitchFamily="34" charset="0"/>
              </a:rPr>
              <a:t>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Cloud-based build system simplifies packaging of Web and Hybrid built apps for various app stores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39700" marR="228600" indent="0" algn="r">
              <a:lnSpc>
                <a:spcPct val="122000"/>
              </a:lnSpc>
              <a:spcBef>
                <a:spcPts val="0"/>
              </a:spcBef>
              <a:spcAft>
                <a:spcPts val="465"/>
              </a:spcAft>
            </a:pPr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§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Publish to many app stores, across many form factors easily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ctr" fontAlgn="base">
              <a:lnSpc>
                <a:spcPct val="122000"/>
              </a:lnSpc>
              <a:spcBef>
                <a:spcPts val="0"/>
              </a:spcBef>
              <a:spcAft>
                <a:spcPts val="455"/>
              </a:spcAft>
              <a:buClr>
                <a:srgbClr val="000000"/>
              </a:buClr>
              <a:buSzPts val="8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Apple* App Store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ctr" fontAlgn="base">
              <a:lnSpc>
                <a:spcPct val="122000"/>
              </a:lnSpc>
              <a:spcBef>
                <a:spcPts val="0"/>
              </a:spcBef>
              <a:spcAft>
                <a:spcPts val="455"/>
              </a:spcAft>
              <a:buClr>
                <a:srgbClr val="000000"/>
              </a:buClr>
              <a:buSzPts val="8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Google* Play*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ctr" fontAlgn="base">
              <a:lnSpc>
                <a:spcPct val="122000"/>
              </a:lnSpc>
              <a:spcBef>
                <a:spcPts val="0"/>
              </a:spcBef>
              <a:spcAft>
                <a:spcPts val="455"/>
              </a:spcAft>
              <a:buClr>
                <a:srgbClr val="000000"/>
              </a:buClr>
              <a:buSzPts val="8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Windows* Store*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ctr" fontAlgn="base">
              <a:lnSpc>
                <a:spcPct val="122000"/>
              </a:lnSpc>
              <a:spcBef>
                <a:spcPts val="0"/>
              </a:spcBef>
              <a:spcAft>
                <a:spcPts val="455"/>
              </a:spcAft>
              <a:buClr>
                <a:srgbClr val="000000"/>
              </a:buClr>
              <a:buSzPts val="800"/>
              <a:buFont typeface="Symbol" panose="05050102010706020507" pitchFamily="18" charset="2"/>
              <a:buChar char="-"/>
            </a:pPr>
            <a:r>
              <a:rPr lang="en-US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Tizen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* App Store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0" indent="-342900" algn="ctr" fontAlgn="base">
              <a:lnSpc>
                <a:spcPct val="122000"/>
              </a:lnSpc>
              <a:spcBef>
                <a:spcPts val="0"/>
              </a:spcBef>
              <a:spcAft>
                <a:spcPts val="455"/>
              </a:spcAft>
              <a:buClr>
                <a:srgbClr val="000000"/>
              </a:buClr>
              <a:buSzPts val="800"/>
              <a:buFont typeface="Symbol" panose="05050102010706020507" pitchFamily="18" charset="2"/>
              <a:buChar char="-"/>
            </a:pP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Nook* Store (Android)</a:t>
            </a: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urier New" panose="02070309020205020404" pitchFamily="49" charset="0"/>
                <a:ea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999757" y="4877592"/>
            <a:ext cx="9010272" cy="156966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For </a:t>
            </a:r>
            <a:r>
              <a:rPr lang="en-US" sz="3600" dirty="0" err="1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36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/ Internship</a:t>
            </a:r>
            <a:r>
              <a:rPr lang="en-US" sz="2000" dirty="0">
                <a:solidFill>
                  <a:srgbClr val="FF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please download the "</a:t>
            </a:r>
            <a:r>
              <a:rPr lang="en-US" sz="2000" dirty="0" err="1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Inplant</a:t>
            </a:r>
            <a:r>
              <a:rPr lang="en-US" sz="2000" dirty="0">
                <a:solidFill>
                  <a:srgbClr val="7030A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 training registration form" from our website www.kaashivinfotech.com. Fill the form and send it to kaashiv.info@gmail.com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0377"/>
            <a:ext cx="1562248" cy="163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t1.gstatic.com/images?q=tbn:ANd9GcSMReLS08nbNBq091ftyaeMC_KbIJNVs94rR7JwT5WWvYBxlDw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56" y="4780377"/>
            <a:ext cx="987254" cy="172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53135" y="6510372"/>
            <a:ext cx="61186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400" dirty="0">
                <a:solidFill>
                  <a:srgbClr val="FFFF00"/>
                </a:solidFill>
                <a:latin typeface="Times New Roman" panose="02020603050405020304" pitchFamily="18" charset="0"/>
                <a:ea typeface="MS Gothic" panose="020B0609070205080204" pitchFamily="49" charset="-128"/>
              </a:rPr>
              <a:t>www.kaashivinfotech.com</a:t>
            </a:r>
          </a:p>
        </p:txBody>
      </p:sp>
    </p:spTree>
    <p:extLst>
      <p:ext uri="{BB962C8B-B14F-4D97-AF65-F5344CB8AC3E}">
        <p14:creationId xmlns:p14="http://schemas.microsoft.com/office/powerpoint/2010/main" val="288757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10393"/>
            <a:ext cx="1683865" cy="2929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68375" y="495159"/>
            <a:ext cx="9462847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</a:rPr>
              <a:t>Contact Number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Venkat</a:t>
            </a:r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 - 766 766 2428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Email – kaashiv.info@gmail.com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Priyanka - 72994 88034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9255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0638"/>
            <a:ext cx="16700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3975"/>
            <a:ext cx="5365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8644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</TotalTime>
  <Words>574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Adobe Gothic Std B</vt:lpstr>
      <vt:lpstr>MS Gothic</vt:lpstr>
      <vt:lpstr>Arial</vt:lpstr>
      <vt:lpstr>Calibri</vt:lpstr>
      <vt:lpstr>Calibri Light</vt:lpstr>
      <vt:lpstr>Courier New</vt:lpstr>
      <vt:lpstr>Segoe UI Symbol</vt:lpstr>
      <vt:lpstr>Symbol</vt:lpstr>
      <vt:lpstr>Tahoma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Kaashiv</dc:creator>
  <cp:lastModifiedBy>Kaashiv</cp:lastModifiedBy>
  <cp:revision>2</cp:revision>
  <dcterms:created xsi:type="dcterms:W3CDTF">2015-11-06T14:32:22Z</dcterms:created>
  <dcterms:modified xsi:type="dcterms:W3CDTF">2015-11-06T14:44:09Z</dcterms:modified>
</cp:coreProperties>
</file>