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01-Nov-15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01-Nov-15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01-Nov-15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01-Nov-15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01-Nov-15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01-Nov-15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01-Nov-15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01-Nov-15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01-Nov-15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01-Nov-15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01-Nov-15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01-Nov-15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01-Nov-15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01-Nov-15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01-Nov-15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01-Nov-15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01-Nov-15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01-Nov-15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xdk.intel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004935" y="427450"/>
            <a:ext cx="9905998" cy="14785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5400" dirty="0" err="1" smtClean="0">
                <a:solidFill>
                  <a:srgbClr val="FFFF00"/>
                </a:solidFill>
              </a:rPr>
              <a:t>KaaShiv</a:t>
            </a:r>
            <a:r>
              <a:rPr lang="en-US" sz="5400" dirty="0" smtClean="0">
                <a:solidFill>
                  <a:srgbClr val="FFFF00"/>
                </a:solidFill>
              </a:rPr>
              <a:t> InfoTech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Presents</a:t>
            </a:r>
          </a:p>
          <a:p>
            <a:pPr algn="ctr"/>
            <a:r>
              <a:rPr lang="en-US" sz="3600" dirty="0" smtClean="0"/>
              <a:t>INTEL XDK</a:t>
            </a:r>
            <a:endParaRPr lang="en-US" sz="3600" dirty="0"/>
          </a:p>
        </p:txBody>
      </p:sp>
      <p:sp>
        <p:nvSpPr>
          <p:cNvPr id="6" name="Subtitle 6"/>
          <p:cNvSpPr txBox="1">
            <a:spLocks noChangeArrowheads="1"/>
          </p:cNvSpPr>
          <p:nvPr/>
        </p:nvSpPr>
        <p:spPr bwMode="auto">
          <a:xfrm>
            <a:off x="0" y="4100422"/>
            <a:ext cx="4546458" cy="2739211"/>
          </a:xfrm>
          <a:prstGeom prst="rect">
            <a:avLst/>
          </a:prstGeom>
          <a:solidFill>
            <a:srgbClr val="FFFF00"/>
          </a:solidFill>
          <a:ln>
            <a:solidFill>
              <a:schemeClr val="bg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 sz="2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just" eaLnBrk="1" hangingPunct="1">
              <a:defRPr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For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 Training / Internship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please download the "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 training registration form" from our website www.kaashivinfotech.com. Fill the form and send it to kaashiv.info@gmail.com 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233" y="3576683"/>
            <a:ext cx="5381767" cy="326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2209" y="6473625"/>
            <a:ext cx="55086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MS Gothic" panose="020B0609070205080204" pitchFamily="49" charset="-128"/>
              </a:rPr>
              <a:t>www.kaashivinfotech.com</a:t>
            </a:r>
          </a:p>
        </p:txBody>
      </p:sp>
    </p:spTree>
    <p:extLst>
      <p:ext uri="{BB962C8B-B14F-4D97-AF65-F5344CB8AC3E}">
        <p14:creationId xmlns:p14="http://schemas.microsoft.com/office/powerpoint/2010/main" val="2181048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303327"/>
              </p:ext>
            </p:extLst>
          </p:nvPr>
        </p:nvGraphicFramePr>
        <p:xfrm>
          <a:off x="958755" y="398784"/>
          <a:ext cx="10095931" cy="31602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2514"/>
                <a:gridCol w="8823417"/>
              </a:tblGrid>
              <a:tr h="27674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Game Tools and Services support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3025" marT="8255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5"/>
                        </a:spcAft>
                      </a:pPr>
                      <a:r>
                        <a:rPr lang="en-US" sz="1800" dirty="0">
                          <a:effectLst/>
                        </a:rPr>
                        <a:t>Easy path to Game Development, fast path to App Stores </a:t>
                      </a:r>
                    </a:p>
                    <a:p>
                      <a:pPr marL="342900" marR="0" lvl="0" indent="-342900" fontAlgn="base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45"/>
                        </a:spcAft>
                        <a:buClr>
                          <a:srgbClr val="002060"/>
                        </a:buClr>
                        <a:buSzPts val="600"/>
                        <a:buFont typeface="Arial" panose="020B0604020202020204" pitchFamily="34" charset="0"/>
                        <a:buChar char="•"/>
                      </a:pPr>
                      <a:r>
                        <a:rPr lang="en-US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Construct2*, Cocos2D*, </a:t>
                      </a:r>
                      <a:r>
                        <a:rPr lang="en-US" sz="1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Phaser</a:t>
                      </a:r>
                      <a:r>
                        <a:rPr lang="en-US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*, </a:t>
                      </a:r>
                      <a:r>
                        <a:rPr lang="en-US" sz="1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Pixi</a:t>
                      </a:r>
                      <a:r>
                        <a:rPr lang="en-US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*, and </a:t>
                      </a:r>
                      <a:r>
                        <a:rPr lang="en-US" sz="1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EaselJS</a:t>
                      </a:r>
                      <a:r>
                        <a:rPr lang="en-US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* part of </a:t>
                      </a:r>
                      <a:r>
                        <a:rPr lang="en-US" sz="1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CreateJS</a:t>
                      </a:r>
                      <a:r>
                        <a:rPr lang="en-US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* Suite game engine support.  Lets developers leverage Intel® XDK’s tools and free build services for Android*, </a:t>
                      </a:r>
                      <a:r>
                        <a:rPr lang="en-US" sz="1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iOS</a:t>
                      </a:r>
                      <a:r>
                        <a:rPr lang="en-US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*, and Windows* app stores and devices </a:t>
                      </a:r>
                      <a:r>
                        <a:rPr lang="en-US" sz="1800" u="none" strike="noStrike" baseline="-25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Game Asset Manager makes it easier to access, manage, and manipulate game assets with the Editor. </a:t>
                      </a:r>
                    </a:p>
                    <a:p>
                      <a:pPr marL="342900" marR="0" lvl="0" indent="-342900" fontAlgn="base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0"/>
                        </a:spcAft>
                        <a:buClr>
                          <a:srgbClr val="002060"/>
                        </a:buClr>
                        <a:buSzPts val="600"/>
                        <a:buFont typeface="Arial" panose="020B0604020202020204" pitchFamily="34" charset="0"/>
                        <a:buChar char="•"/>
                      </a:pPr>
                      <a:r>
                        <a:rPr lang="en-US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Google* Play Game Services and Apple* Game Center services support.  Enables game developers to drive engagements, reward players, socialize, set leaderboards, and achievements. </a:t>
                      </a:r>
                    </a:p>
                    <a:p>
                      <a:pPr marL="342900" marR="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600"/>
                        <a:buFont typeface="Arial" panose="020B0604020202020204" pitchFamily="34" charset="0"/>
                        <a:buChar char="•"/>
                      </a:pPr>
                      <a:r>
                        <a:rPr lang="en-US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W3C Gamepad API support for high-impact game interaction using gamepad or joystick devices. </a:t>
                      </a:r>
                      <a:endParaRPr lang="en-US" sz="18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73025" marT="82550" marB="0"/>
                </a:tc>
              </a:tr>
            </a:tbl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384644" y="5063319"/>
            <a:ext cx="8807356" cy="156966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For </a:t>
            </a:r>
            <a:r>
              <a:rPr lang="en-US" sz="3600" dirty="0" err="1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36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/ Internship</a:t>
            </a: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please download the "</a:t>
            </a:r>
            <a:r>
              <a:rPr lang="en-US" sz="2000" dirty="0" err="1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registration form" from our website www.kaashivinfotech.com. Fill the form and send it to kaashiv.info@gmail.com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" y="5063319"/>
            <a:ext cx="14716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ttp://t1.gstatic.com/images?q=tbn:ANd9GcSMReLS08nbNBq091ftyaeMC_KbIJNVs94rR7JwT5WWvYBxlDw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08" y="5089297"/>
            <a:ext cx="893763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63674" y="6544813"/>
            <a:ext cx="55086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MS Gothic" panose="020B0609070205080204" pitchFamily="49" charset="-128"/>
              </a:rPr>
              <a:t>www.kaashivinfotech.com</a:t>
            </a:r>
          </a:p>
        </p:txBody>
      </p:sp>
    </p:spTree>
    <p:extLst>
      <p:ext uri="{BB962C8B-B14F-4D97-AF65-F5344CB8AC3E}">
        <p14:creationId xmlns:p14="http://schemas.microsoft.com/office/powerpoint/2010/main" val="30622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353299"/>
              </p:ext>
            </p:extLst>
          </p:nvPr>
        </p:nvGraphicFramePr>
        <p:xfrm>
          <a:off x="1023582" y="573206"/>
          <a:ext cx="10099344" cy="2825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0970"/>
                <a:gridCol w="8998374"/>
              </a:tblGrid>
              <a:tr h="2825389">
                <a:tc>
                  <a:txBody>
                    <a:bodyPr/>
                    <a:lstStyle/>
                    <a:p>
                      <a:pPr marL="2330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45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</a:p>
                    <a:p>
                      <a:pPr marL="12065" marR="0" indent="-12065">
                        <a:lnSpc>
                          <a:spcPct val="108000"/>
                        </a:lnSpc>
                        <a:spcBef>
                          <a:spcPts val="0"/>
                        </a:spcBef>
                        <a:spcAft>
                          <a:spcPts val="140"/>
                        </a:spcAft>
                      </a:pPr>
                      <a:r>
                        <a:rPr lang="en-US" sz="2000" dirty="0">
                          <a:effectLst/>
                        </a:rPr>
                        <a:t>APIs and plug-ins </a:t>
                      </a:r>
                    </a:p>
                    <a:p>
                      <a:pPr marL="2330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000" dirty="0">
                          <a:effectLst/>
                        </a:rPr>
                        <a:t> Everything in one place to easily manage APIs and Plug-ins </a:t>
                      </a:r>
                    </a:p>
                    <a:p>
                      <a:pPr marL="342900" marR="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5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20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Intel® XDK plug-in for Sublime* Text – provides direct access to Intel XDK tools from the Sublime Text Toolbar menu </a:t>
                      </a:r>
                    </a:p>
                    <a:p>
                      <a:pPr marL="342900" marR="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5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20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Cordova* 4.x base container for all OS platforms, plus100’s of Cordova APIs </a:t>
                      </a:r>
                    </a:p>
                    <a:p>
                      <a:pPr marL="342900" marR="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5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20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Cordova* 4,x, </a:t>
                      </a:r>
                      <a:r>
                        <a:rPr lang="en-US" sz="20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PhoneGap</a:t>
                      </a:r>
                      <a:r>
                        <a:rPr lang="en-US" sz="20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*, and </a:t>
                      </a:r>
                      <a:r>
                        <a:rPr lang="en-US" sz="20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Github</a:t>
                      </a:r>
                      <a:r>
                        <a:rPr lang="en-US" sz="20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* repository 3</a:t>
                      </a:r>
                      <a:r>
                        <a:rPr lang="en-US" sz="2000" u="none" strike="noStrike" baseline="30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rd</a:t>
                      </a:r>
                      <a:r>
                        <a:rPr lang="en-US" sz="20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party plug-in support  </a:t>
                      </a:r>
                    </a:p>
                    <a:p>
                      <a:pPr marL="342900" marR="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20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Monetization, advertising, maps, Facebook, DataStream services, Secure data and Secure storage APIs, Dolby API  </a:t>
                      </a:r>
                      <a:endParaRPr lang="en-US" sz="20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84644" y="5063319"/>
            <a:ext cx="8807356" cy="156966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For </a:t>
            </a:r>
            <a:r>
              <a:rPr lang="en-US" sz="3600" dirty="0" err="1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36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/ Internship</a:t>
            </a: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please download the "</a:t>
            </a:r>
            <a:r>
              <a:rPr lang="en-US" sz="2000" dirty="0" err="1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registration form" from our website www.kaashivinfotech.com. Fill the form and send it to kaashiv.info@gmail.com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" y="5063319"/>
            <a:ext cx="14716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t1.gstatic.com/images?q=tbn:ANd9GcSMReLS08nbNBq091ftyaeMC_KbIJNVs94rR7JwT5WWvYBxlDw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08" y="5089297"/>
            <a:ext cx="893763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63674" y="6544813"/>
            <a:ext cx="55086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MS Gothic" panose="020B0609070205080204" pitchFamily="49" charset="-128"/>
              </a:rPr>
              <a:t>www.kaashivinfotech.com</a:t>
            </a:r>
          </a:p>
        </p:txBody>
      </p:sp>
    </p:spTree>
    <p:extLst>
      <p:ext uri="{BB962C8B-B14F-4D97-AF65-F5344CB8AC3E}">
        <p14:creationId xmlns:p14="http://schemas.microsoft.com/office/powerpoint/2010/main" val="3070074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336882"/>
              </p:ext>
            </p:extLst>
          </p:nvPr>
        </p:nvGraphicFramePr>
        <p:xfrm>
          <a:off x="876867" y="504968"/>
          <a:ext cx="10164171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1114"/>
                <a:gridCol w="8883057"/>
              </a:tblGrid>
              <a:tr h="3657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Emulate, Test,  Debug  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65" marR="73025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5"/>
                        </a:spcAft>
                      </a:pPr>
                      <a:r>
                        <a:rPr lang="en-US" sz="2800" dirty="0">
                          <a:effectLst/>
                        </a:rPr>
                        <a:t>Saves time with easy and fast app testing &amp; debugging  </a:t>
                      </a:r>
                    </a:p>
                    <a:p>
                      <a:pPr marL="342900" marR="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5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Real-time live testing &amp; editing on device side-by-side app preview </a:t>
                      </a:r>
                    </a:p>
                    <a:p>
                      <a:pPr marL="342900" marR="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Emulator - test on-board device sensors, push messages, firing events </a:t>
                      </a:r>
                    </a:p>
                    <a:p>
                      <a:pPr marL="342900" marR="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JS Remote Debugger for Android* and </a:t>
                      </a:r>
                      <a:r>
                        <a:rPr lang="en-US" sz="2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iOS</a:t>
                      </a: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* - Efficiently debug apps remotely </a:t>
                      </a:r>
                      <a:endParaRPr lang="en-US" sz="28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73025" marB="0"/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84644" y="5063319"/>
            <a:ext cx="8807356" cy="156966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For </a:t>
            </a:r>
            <a:r>
              <a:rPr lang="en-US" sz="3600" dirty="0" err="1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36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/ Internship</a:t>
            </a: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please download the "</a:t>
            </a:r>
            <a:r>
              <a:rPr lang="en-US" sz="2000" dirty="0" err="1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registration form" from our website www.kaashivinfotech.com. Fill the form and send it to kaashiv.info@gmail.com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" y="5063319"/>
            <a:ext cx="14716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t1.gstatic.com/images?q=tbn:ANd9GcSMReLS08nbNBq091ftyaeMC_KbIJNVs94rR7JwT5WWvYBxlDw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08" y="5089297"/>
            <a:ext cx="893763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63674" y="6544813"/>
            <a:ext cx="55086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MS Gothic" panose="020B0609070205080204" pitchFamily="49" charset="-128"/>
              </a:rPr>
              <a:t>www.kaashivinfotech.com</a:t>
            </a:r>
          </a:p>
        </p:txBody>
      </p:sp>
    </p:spTree>
    <p:extLst>
      <p:ext uri="{BB962C8B-B14F-4D97-AF65-F5344CB8AC3E}">
        <p14:creationId xmlns:p14="http://schemas.microsoft.com/office/powerpoint/2010/main" val="3248488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303871"/>
              </p:ext>
            </p:extLst>
          </p:nvPr>
        </p:nvGraphicFramePr>
        <p:xfrm>
          <a:off x="1119117" y="573207"/>
          <a:ext cx="9853683" cy="4075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1981"/>
                <a:gridCol w="8611702"/>
              </a:tblGrid>
              <a:tr h="29615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5"/>
                        </a:spcAft>
                      </a:pPr>
                      <a:r>
                        <a:rPr lang="en-US" sz="2800">
                          <a:effectLst/>
                        </a:rPr>
                        <a:t>Expanded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Device API Support 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65" marR="73025" marT="69850" marB="4191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5"/>
                        </a:spcAft>
                      </a:pPr>
                      <a:r>
                        <a:rPr lang="en-US" sz="2800" dirty="0">
                          <a:effectLst/>
                        </a:rPr>
                        <a:t>More native access to device features, better mobile user experiences  </a:t>
                      </a:r>
                    </a:p>
                    <a:p>
                      <a:pPr marL="342900" marR="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Cordova* 4.X API apps device emulator, testing support for many devices </a:t>
                      </a:r>
                    </a:p>
                    <a:p>
                      <a:pPr marL="342900" marR="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5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Access device and native platform features through JavaScript* APIs </a:t>
                      </a:r>
                    </a:p>
                    <a:p>
                      <a:pPr marL="342900" marR="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Crosswalk Runtime for Android extends Hybrid app capabilities </a:t>
                      </a:r>
                      <a:endParaRPr lang="en-US" sz="28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65" marR="73025" marT="69850" marB="41910"/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84644" y="5063319"/>
            <a:ext cx="8807356" cy="156966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For </a:t>
            </a:r>
            <a:r>
              <a:rPr lang="en-US" sz="3600" dirty="0" err="1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36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/ Internship</a:t>
            </a: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please download the "</a:t>
            </a:r>
            <a:r>
              <a:rPr lang="en-US" sz="2000" dirty="0" err="1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registration form" from our website www.kaashivinfotech.com. Fill the form and send it to kaashiv.info@gmail.com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" y="5063319"/>
            <a:ext cx="14716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t1.gstatic.com/images?q=tbn:ANd9GcSMReLS08nbNBq091ftyaeMC_KbIJNVs94rR7JwT5WWvYBxlDw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08" y="5089297"/>
            <a:ext cx="893763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63674" y="6544813"/>
            <a:ext cx="55086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MS Gothic" panose="020B0609070205080204" pitchFamily="49" charset="-128"/>
              </a:rPr>
              <a:t>www.kaashivinfotech.com</a:t>
            </a:r>
          </a:p>
        </p:txBody>
      </p:sp>
    </p:spTree>
    <p:extLst>
      <p:ext uri="{BB962C8B-B14F-4D97-AF65-F5344CB8AC3E}">
        <p14:creationId xmlns:p14="http://schemas.microsoft.com/office/powerpoint/2010/main" val="462968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994410"/>
              </p:ext>
            </p:extLst>
          </p:nvPr>
        </p:nvGraphicFramePr>
        <p:xfrm>
          <a:off x="1104436" y="259159"/>
          <a:ext cx="9472579" cy="3794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4945"/>
                <a:gridCol w="8267634"/>
              </a:tblGrid>
              <a:tr h="37942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40"/>
                        </a:spcAft>
                      </a:pPr>
                      <a:r>
                        <a:rPr lang="en-US" sz="2800">
                          <a:effectLst/>
                        </a:rPr>
                        <a:t>Standards, OS support,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5"/>
                        </a:spcAft>
                      </a:pPr>
                      <a:r>
                        <a:rPr lang="en-US" sz="2800">
                          <a:effectLst/>
                        </a:rPr>
                        <a:t>Pricing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 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302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5"/>
                        </a:spcAft>
                      </a:pPr>
                      <a:r>
                        <a:rPr lang="en-US" sz="2800" dirty="0">
                          <a:effectLst/>
                        </a:rPr>
                        <a:t>Business value, one codebase for multiple OSs, App Store, &amp; devices </a:t>
                      </a:r>
                    </a:p>
                    <a:p>
                      <a:pPr marL="342900" marR="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Open Standards – HTML5, CSS3, JavaScript makes everything much easier </a:t>
                      </a:r>
                    </a:p>
                    <a:p>
                      <a:pPr marL="342900" marR="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45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Supported on Windows 7 &amp; 8, Apple OS X, and Ubuntu Linux </a:t>
                      </a:r>
                    </a:p>
                    <a:p>
                      <a:pPr marL="342900" marR="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Pricing:  Free download at:  http://XDK.Intel.com  </a:t>
                      </a:r>
                      <a:endParaRPr lang="en-US" sz="28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73025" marT="0" marB="0" anchor="b"/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84644" y="5063319"/>
            <a:ext cx="8807356" cy="156966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For </a:t>
            </a:r>
            <a:r>
              <a:rPr lang="en-US" sz="3600" dirty="0" err="1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36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/ Internship</a:t>
            </a: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please download the "</a:t>
            </a:r>
            <a:r>
              <a:rPr lang="en-US" sz="2000" dirty="0" err="1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registration form" from our website www.kaashivinfotech.com. Fill the form and send it to kaashiv.info@gmail.com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" y="5063319"/>
            <a:ext cx="14716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t1.gstatic.com/images?q=tbn:ANd9GcSMReLS08nbNBq091ftyaeMC_KbIJNVs94rR7JwT5WWvYBxlDw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08" y="5089297"/>
            <a:ext cx="893763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63674" y="6544813"/>
            <a:ext cx="55086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MS Gothic" panose="020B0609070205080204" pitchFamily="49" charset="-128"/>
              </a:rPr>
              <a:t>www.kaashivinfotech.com</a:t>
            </a:r>
          </a:p>
        </p:txBody>
      </p:sp>
    </p:spTree>
    <p:extLst>
      <p:ext uri="{BB962C8B-B14F-4D97-AF65-F5344CB8AC3E}">
        <p14:creationId xmlns:p14="http://schemas.microsoft.com/office/powerpoint/2010/main" val="2934671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" y="3910393"/>
            <a:ext cx="1683865" cy="2929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489339" y="1743362"/>
            <a:ext cx="9462847" cy="3631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</a:rPr>
              <a:t>Contact Number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66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400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</a:rPr>
              <a:t>Venkat</a:t>
            </a:r>
            <a:r>
              <a:rPr lang="en-US" sz="4000" dirty="0">
                <a:ln w="22225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</a:rPr>
              <a:t> - 766 766 2428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4000" dirty="0">
                <a:ln w="22225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</a:rPr>
              <a:t>Email – kaashiv.info@gmail.com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4000" dirty="0">
                <a:ln w="22225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</a:rPr>
              <a:t>Priyanka - 72994 88034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0638"/>
            <a:ext cx="9255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20638"/>
            <a:ext cx="16700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53975"/>
            <a:ext cx="5365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705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66731" y="6492875"/>
            <a:ext cx="55086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200" dirty="0">
                <a:latin typeface="Arial" panose="020B0604020202020204" pitchFamily="34" charset="0"/>
                <a:ea typeface="MS Gothic" panose="020B0609070205080204" pitchFamily="49" charset="-128"/>
              </a:rPr>
              <a:t>www.kaashivinfotech.com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343493" y="111125"/>
            <a:ext cx="13620751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9600" dirty="0">
                <a:solidFill>
                  <a:srgbClr val="0070C0"/>
                </a:solidFill>
                <a:latin typeface="Tahoma" panose="020B0604030504040204" pitchFamily="34" charset="0"/>
              </a:rPr>
              <a:t>Thank you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20570" y="4170458"/>
            <a:ext cx="7794009" cy="156966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For </a:t>
            </a:r>
            <a:r>
              <a:rPr lang="en-US" sz="3600" dirty="0" err="1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36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/ Internship</a:t>
            </a: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please download the "</a:t>
            </a:r>
            <a:r>
              <a:rPr lang="en-US" sz="2000" dirty="0" err="1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registration form" from our website www.kaashivinfotech.com. Fill the form and send it to kaashiv.info@gmail.com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1" y="4170458"/>
            <a:ext cx="1881591" cy="18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t1.gstatic.com/images?q=tbn:ANd9GcSMReLS08nbNBq091ftyaeMC_KbIJNVs94rR7JwT5WWvYBxlDw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11" y="4170458"/>
            <a:ext cx="1111084" cy="186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77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" y="0"/>
            <a:ext cx="12174537" cy="652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50821" y="6529388"/>
            <a:ext cx="2644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MS Gothic" panose="020B0609070205080204" pitchFamily="49" charset="-128"/>
              </a:rPr>
              <a:t>www.kaashivinfotech.com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85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91753" y="0"/>
            <a:ext cx="8380546" cy="1951630"/>
            <a:chOff x="0" y="0"/>
            <a:chExt cx="7772400" cy="1872656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45500" cy="19878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</a:p>
          </p:txBody>
        </p:sp>
        <p:pic>
          <p:nvPicPr>
            <p:cNvPr id="4" name="Picture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45693"/>
              <a:ext cx="7772400" cy="147002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565402" y="520124"/>
              <a:ext cx="1241604" cy="50344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>
                  <a:solidFill>
                    <a:srgbClr val="0071C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Intel®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99614" y="520124"/>
              <a:ext cx="907235" cy="50344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>
                  <a:solidFill>
                    <a:srgbClr val="0071C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XDK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82747" y="520124"/>
              <a:ext cx="115235" cy="50344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>
                  <a:solidFill>
                    <a:srgbClr val="0071C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65402" y="896112"/>
              <a:ext cx="223772" cy="19878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All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733042" y="896112"/>
              <a:ext cx="74218" cy="19878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89430" y="896112"/>
              <a:ext cx="156454" cy="19878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in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06778" y="896112"/>
              <a:ext cx="74218" cy="19878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63166" y="896112"/>
              <a:ext cx="3278819" cy="19878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one HTML5 Development Environment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28109" y="749236"/>
              <a:ext cx="107321" cy="46887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600">
                  <a:solidFill>
                    <a:srgbClr val="0071C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1656586"/>
              <a:ext cx="49457" cy="21607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923211" y="142254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Write once, Deploy Across Many App Stores and Devices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77672" y="2440332"/>
            <a:ext cx="10454395" cy="2377328"/>
          </a:xfrm>
        </p:spPr>
        <p:txBody>
          <a:bodyPr>
            <a:normAutofit/>
          </a:bodyPr>
          <a:lstStyle/>
          <a:p>
            <a:r>
              <a:rPr lang="en-US" sz="2000" dirty="0"/>
              <a:t>Intel® XDK streamlined workflow enables developers to easily design, debug, build and deploy HTML5 web  and hybrid apps across many app stores and form factors devices. Intel® XDK provides developers the tools, standards, and technology to reach more platforms, device coverage, and app stores cost effectively. </a:t>
            </a:r>
            <a:endParaRPr lang="en-US" sz="2000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384644" y="5063319"/>
            <a:ext cx="8807356" cy="156966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For </a:t>
            </a:r>
            <a:r>
              <a:rPr lang="en-US" sz="3600" dirty="0" err="1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36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/ Internship</a:t>
            </a: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please download the "</a:t>
            </a:r>
            <a:r>
              <a:rPr lang="en-US" sz="2000" dirty="0" err="1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registration form" from our website www.kaashivinfotech.com. Fill the form and send it to kaashiv.info@gmail.com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" y="5063319"/>
            <a:ext cx="14716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http://t1.gstatic.com/images?q=tbn:ANd9GcSMReLS08nbNBq091ftyaeMC_KbIJNVs94rR7JwT5WWvYBxlDw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08" y="5089297"/>
            <a:ext cx="893763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63674" y="6544813"/>
            <a:ext cx="55086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MS Gothic" panose="020B0609070205080204" pitchFamily="49" charset="-128"/>
              </a:rPr>
              <a:t>www.kaashivinfotech.com</a:t>
            </a:r>
          </a:p>
        </p:txBody>
      </p:sp>
    </p:spTree>
    <p:extLst>
      <p:ext uri="{BB962C8B-B14F-4D97-AF65-F5344CB8AC3E}">
        <p14:creationId xmlns:p14="http://schemas.microsoft.com/office/powerpoint/2010/main" val="385472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9905998" cy="2854776"/>
          </a:xfrm>
        </p:spPr>
        <p:txBody>
          <a:bodyPr/>
          <a:lstStyle/>
          <a:p>
            <a:r>
              <a:rPr lang="en-US" dirty="0"/>
              <a:t>With Intel® XDK developers can easily build, test, and market a wide range of app genres, such </a:t>
            </a:r>
            <a:r>
              <a:rPr lang="en-US" dirty="0" smtClean="0"/>
              <a:t>as</a:t>
            </a:r>
          </a:p>
          <a:p>
            <a:r>
              <a:rPr lang="en-US" dirty="0" smtClean="0"/>
              <a:t>Games</a:t>
            </a:r>
            <a:r>
              <a:rPr lang="en-US" dirty="0"/>
              <a:t>, Entertainment, Business, Lifestyle, Education, Travel, Brain and Puzzle; Arcade and Action; Books and Reference; and Productivity apps. 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84644" y="5063319"/>
            <a:ext cx="8807356" cy="156966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For </a:t>
            </a:r>
            <a:r>
              <a:rPr lang="en-US" sz="3600" dirty="0" err="1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36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/ Internship</a:t>
            </a: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please download the "</a:t>
            </a:r>
            <a:r>
              <a:rPr lang="en-US" sz="2000" dirty="0" err="1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registration form" from our website www.kaashivinfotech.com. Fill the form and send it to kaashiv.info@gmail.com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" y="5063319"/>
            <a:ext cx="14716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t1.gstatic.com/images?q=tbn:ANd9GcSMReLS08nbNBq091ftyaeMC_KbIJNVs94rR7JwT5WWvYBxlDw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08" y="5089297"/>
            <a:ext cx="893763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63674" y="6544813"/>
            <a:ext cx="55086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MS Gothic" panose="020B0609070205080204" pitchFamily="49" charset="-128"/>
              </a:rPr>
              <a:t>www.kaashivinfotech.com</a:t>
            </a:r>
          </a:p>
        </p:txBody>
      </p:sp>
    </p:spTree>
    <p:extLst>
      <p:ext uri="{BB962C8B-B14F-4D97-AF65-F5344CB8AC3E}">
        <p14:creationId xmlns:p14="http://schemas.microsoft.com/office/powerpoint/2010/main" val="404124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Key Benefits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/>
              <a:t>Maximizes development momentum from idea to deployment  </a:t>
            </a:r>
          </a:p>
          <a:p>
            <a:pPr lvl="0" fontAlgn="base"/>
            <a:r>
              <a:rPr lang="en-US" dirty="0"/>
              <a:t>Integrated templates, design, test, debug, and build tools to accelerate time-to-market </a:t>
            </a:r>
          </a:p>
          <a:p>
            <a:pPr lvl="0" fontAlgn="base"/>
            <a:r>
              <a:rPr lang="en-US" dirty="0"/>
              <a:t>Quick deployment to  Android*, </a:t>
            </a:r>
            <a:r>
              <a:rPr lang="en-US" dirty="0" err="1"/>
              <a:t>iOS</a:t>
            </a:r>
            <a:r>
              <a:rPr lang="en-US" dirty="0"/>
              <a:t>*, and Windows* app stores, across many devices, with one code base 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84644" y="5063319"/>
            <a:ext cx="8807356" cy="156966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For </a:t>
            </a:r>
            <a:r>
              <a:rPr lang="en-US" sz="3600" dirty="0" err="1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36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/ Internship</a:t>
            </a: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please download the "</a:t>
            </a:r>
            <a:r>
              <a:rPr lang="en-US" sz="2000" dirty="0" err="1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registration form" from our website www.kaashivinfotech.com. Fill the form and send it to kaashiv.info@gmail.com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" y="5063319"/>
            <a:ext cx="14716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t1.gstatic.com/images?q=tbn:ANd9GcSMReLS08nbNBq091ftyaeMC_KbIJNVs94rR7JwT5WWvYBxlDw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08" y="5089297"/>
            <a:ext cx="893763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63674" y="6544813"/>
            <a:ext cx="55086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MS Gothic" panose="020B0609070205080204" pitchFamily="49" charset="-128"/>
              </a:rPr>
              <a:t>www.kaashivinfotech.com</a:t>
            </a:r>
          </a:p>
        </p:txBody>
      </p:sp>
    </p:spTree>
    <p:extLst>
      <p:ext uri="{BB962C8B-B14F-4D97-AF65-F5344CB8AC3E}">
        <p14:creationId xmlns:p14="http://schemas.microsoft.com/office/powerpoint/2010/main" val="360911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Deliver amazing mobile Games, Entertainment, and Travel user app experiences across various </a:t>
            </a:r>
            <a:r>
              <a:rPr lang="en-US" b="1" dirty="0" smtClean="0"/>
              <a:t>devices.</a:t>
            </a:r>
          </a:p>
          <a:p>
            <a:r>
              <a:rPr lang="en-US" b="1" dirty="0"/>
              <a:t>L</a:t>
            </a:r>
            <a:r>
              <a:rPr lang="en-US" dirty="0" smtClean="0"/>
              <a:t>everage </a:t>
            </a:r>
            <a:r>
              <a:rPr lang="en-US" dirty="0"/>
              <a:t>the advantages of optimized JavaScript UI framework libraries, emulation tools, performance, and memory profiling tools to deliver </a:t>
            </a:r>
            <a:r>
              <a:rPr lang="en-US" dirty="0" smtClean="0"/>
              <a:t>immersive.</a:t>
            </a:r>
          </a:p>
          <a:p>
            <a:r>
              <a:rPr lang="en-US" dirty="0"/>
              <a:t>R</a:t>
            </a:r>
            <a:r>
              <a:rPr lang="en-US" dirty="0" smtClean="0"/>
              <a:t>esponsive </a:t>
            </a:r>
            <a:r>
              <a:rPr lang="en-US" dirty="0"/>
              <a:t>HTML5 app experiences across diverse devices. 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84644" y="5063319"/>
            <a:ext cx="8807356" cy="156966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For </a:t>
            </a:r>
            <a:r>
              <a:rPr lang="en-US" sz="3600" dirty="0" err="1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36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/ Internship</a:t>
            </a: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please download the "</a:t>
            </a:r>
            <a:r>
              <a:rPr lang="en-US" sz="2000" dirty="0" err="1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registration form" from our website www.kaashivinfotech.com. Fill the form and send it to kaashiv.info@gmail.com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" y="5063319"/>
            <a:ext cx="14716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t1.gstatic.com/images?q=tbn:ANd9GcSMReLS08nbNBq091ftyaeMC_KbIJNVs94rR7JwT5WWvYBxlDw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08" y="5089297"/>
            <a:ext cx="893763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63674" y="6544813"/>
            <a:ext cx="55086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MS Gothic" panose="020B0609070205080204" pitchFamily="49" charset="-128"/>
              </a:rPr>
              <a:t>www.kaashivinfotech.com</a:t>
            </a:r>
          </a:p>
        </p:txBody>
      </p:sp>
    </p:spTree>
    <p:extLst>
      <p:ext uri="{BB962C8B-B14F-4D97-AF65-F5344CB8AC3E}">
        <p14:creationId xmlns:p14="http://schemas.microsoft.com/office/powerpoint/2010/main" val="21953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583" y="320542"/>
            <a:ext cx="9905998" cy="1478570"/>
          </a:xfrm>
        </p:spPr>
        <p:txBody>
          <a:bodyPr/>
          <a:lstStyle/>
          <a:p>
            <a:pPr algn="ctr"/>
            <a:r>
              <a:rPr lang="en-US" b="1" dirty="0"/>
              <a:t>From Idea to App Store Streamlined Workflow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4" y="1593414"/>
            <a:ext cx="4749422" cy="3374384"/>
          </a:xfr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84644" y="5063319"/>
            <a:ext cx="8807356" cy="156966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For </a:t>
            </a:r>
            <a:r>
              <a:rPr lang="en-US" sz="3600" dirty="0" err="1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36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/ Internship</a:t>
            </a: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please download the "</a:t>
            </a:r>
            <a:r>
              <a:rPr lang="en-US" sz="2000" dirty="0" err="1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registration form" from our website www.kaashivinfotech.com. Fill the form and send it to kaashiv.info@gmail.com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" y="5063319"/>
            <a:ext cx="14716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t1.gstatic.com/images?q=tbn:ANd9GcSMReLS08nbNBq091ftyaeMC_KbIJNVs94rR7JwT5WWvYBxlDw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08" y="5089297"/>
            <a:ext cx="893763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63674" y="6544813"/>
            <a:ext cx="55086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MS Gothic" panose="020B0609070205080204" pitchFamily="49" charset="-128"/>
              </a:rPr>
              <a:t>www.kaashivinfotech.com</a:t>
            </a:r>
          </a:p>
        </p:txBody>
      </p:sp>
    </p:spTree>
    <p:extLst>
      <p:ext uri="{BB962C8B-B14F-4D97-AF65-F5344CB8AC3E}">
        <p14:creationId xmlns:p14="http://schemas.microsoft.com/office/powerpoint/2010/main" val="3352582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449934"/>
              </p:ext>
            </p:extLst>
          </p:nvPr>
        </p:nvGraphicFramePr>
        <p:xfrm>
          <a:off x="3516122" y="118161"/>
          <a:ext cx="4822659" cy="49178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2659"/>
              </a:tblGrid>
              <a:tr h="49178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800" dirty="0">
                          <a:effectLst/>
                        </a:rPr>
                        <a:t>Intel® XDK Up-Close: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05"/>
                        </a:spcAft>
                      </a:pPr>
                      <a:r>
                        <a:rPr lang="en-US" sz="1800" dirty="0">
                          <a:effectLst/>
                        </a:rPr>
                        <a:t>Free download:  </a:t>
                      </a:r>
                      <a:r>
                        <a:rPr lang="en-US" sz="1800" u="sng" dirty="0">
                          <a:effectLst/>
                          <a:hlinkClick r:id="rId2"/>
                        </a:rPr>
                        <a:t>XDK.Intel.com</a:t>
                      </a:r>
                      <a:r>
                        <a:rPr lang="en-US" sz="1800" u="none" strike="noStrike" dirty="0">
                          <a:effectLst/>
                          <a:hlinkClick r:id="rId2"/>
                        </a:rPr>
                        <a:t>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85"/>
                        </a:spcAft>
                      </a:pPr>
                      <a:r>
                        <a:rPr lang="en-US" sz="1800" dirty="0">
                          <a:effectLst/>
                        </a:rPr>
                        <a:t>Intel® XDK IDE 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Built on Web technologies HTML, </a:t>
                      </a:r>
                    </a:p>
                    <a:p>
                      <a:pPr marL="0" marR="0" algn="just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890"/>
                        </a:spcAft>
                      </a:pPr>
                      <a:r>
                        <a:rPr lang="en-US" sz="1800" dirty="0">
                          <a:effectLst/>
                        </a:rPr>
                        <a:t>CSS, JavaScript*, and </a:t>
                      </a:r>
                      <a:r>
                        <a:rPr lang="en-US" sz="1800" dirty="0" err="1">
                          <a:effectLst/>
                        </a:rPr>
                        <a:t>NodeWebkit</a:t>
                      </a:r>
                      <a:r>
                        <a:rPr lang="en-US" sz="1800" dirty="0">
                          <a:effectLst/>
                        </a:rPr>
                        <a:t> backend 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Host support </a:t>
                      </a:r>
                    </a:p>
                    <a:p>
                      <a:pPr marL="0" marR="0" algn="l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890"/>
                        </a:spcAft>
                      </a:pPr>
                      <a:r>
                        <a:rPr lang="en-US" sz="1800" dirty="0">
                          <a:effectLst/>
                        </a:rPr>
                        <a:t>Microsoft Windows* 7-8.1,  OS X*, and Ubuntu Linux*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85"/>
                        </a:spcAft>
                      </a:pPr>
                      <a:r>
                        <a:rPr lang="en-US" sz="1800" dirty="0">
                          <a:effectLst/>
                        </a:rPr>
                        <a:t>Target Store Support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Android*, </a:t>
                      </a:r>
                      <a:r>
                        <a:rPr lang="en-US" sz="1800" dirty="0" err="1">
                          <a:effectLst/>
                        </a:rPr>
                        <a:t>iOS</a:t>
                      </a:r>
                      <a:r>
                        <a:rPr lang="en-US" sz="1800" dirty="0">
                          <a:effectLst/>
                        </a:rPr>
                        <a:t>*, Windows* 8,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Amazon*, Nook*, </a:t>
                      </a:r>
                      <a:r>
                        <a:rPr lang="en-US" sz="1800" dirty="0" err="1">
                          <a:effectLst/>
                        </a:rPr>
                        <a:t>Tizen</a:t>
                      </a:r>
                      <a:r>
                        <a:rPr lang="en-US" sz="1800" dirty="0">
                          <a:effectLst/>
                        </a:rPr>
                        <a:t>*, </a:t>
                      </a:r>
                    </a:p>
                    <a:p>
                      <a:pPr marL="0" marR="0" algn="l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1095"/>
                        </a:spcAft>
                      </a:pPr>
                      <a:r>
                        <a:rPr lang="en-US" sz="1800" dirty="0">
                          <a:effectLst/>
                        </a:rPr>
                        <a:t>Chrome*, Facebook*, Firefox* Marketplace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290325"/>
            <a:ext cx="1287284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71C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Intel® and ARM® Architecture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84644" y="5063319"/>
            <a:ext cx="8807356" cy="156966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For </a:t>
            </a:r>
            <a:r>
              <a:rPr lang="en-US" sz="3600" dirty="0" err="1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36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/ Internship</a:t>
            </a: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please download the "</a:t>
            </a:r>
            <a:r>
              <a:rPr lang="en-US" sz="2000" dirty="0" err="1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registration form" from our website www.kaashivinfotech.com. Fill the form and send it to kaashiv.info@gmail.com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" y="5063319"/>
            <a:ext cx="14716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t1.gstatic.com/images?q=tbn:ANd9GcSMReLS08nbNBq091ftyaeMC_KbIJNVs94rR7JwT5WWvYBxlDw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08" y="5089297"/>
            <a:ext cx="893763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63674" y="6544813"/>
            <a:ext cx="55086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MS Gothic" panose="020B0609070205080204" pitchFamily="49" charset="-128"/>
              </a:rPr>
              <a:t>www.kaashivinfotech.com</a:t>
            </a:r>
          </a:p>
        </p:txBody>
      </p:sp>
    </p:spTree>
    <p:extLst>
      <p:ext uri="{BB962C8B-B14F-4D97-AF65-F5344CB8AC3E}">
        <p14:creationId xmlns:p14="http://schemas.microsoft.com/office/powerpoint/2010/main" val="674191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795632"/>
              </p:ext>
            </p:extLst>
          </p:nvPr>
        </p:nvGraphicFramePr>
        <p:xfrm>
          <a:off x="491319" y="600501"/>
          <a:ext cx="10549719" cy="3220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9304"/>
                <a:gridCol w="254233"/>
                <a:gridCol w="3448030"/>
                <a:gridCol w="253298"/>
                <a:gridCol w="3464854"/>
              </a:tblGrid>
              <a:tr h="845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Design 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Test &amp; Debug 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Publish 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</a:tr>
              <a:tr h="5622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§ Quick start templates  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1813004"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5"/>
                        </a:spcAft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"/>
                      </a:pPr>
                      <a:r>
                        <a:rPr lang="en-US" sz="20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UI Design &amp; Editor  </a:t>
                      </a:r>
                    </a:p>
                    <a:p>
                      <a:pPr marL="342900" marR="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"/>
                      </a:pPr>
                      <a:r>
                        <a:rPr lang="en-US" sz="20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Crosswalk RT for Android  </a:t>
                      </a:r>
                    </a:p>
                    <a:p>
                      <a:pPr marL="342900" marR="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"/>
                      </a:pPr>
                      <a:r>
                        <a:rPr lang="en-US" sz="20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Game Tools, Services, &amp; Asset Manager </a:t>
                      </a:r>
                      <a:endParaRPr lang="en-US" sz="20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Wingdings" panose="05000000000000000000" pitchFamily="2" charset="2"/>
                        <a:ea typeface="Wingdings" panose="05000000000000000000" pitchFamily="2" charset="2"/>
                        <a:cs typeface="Wingdings" panose="05000000000000000000" pitchFamily="2" charset="2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5"/>
                        </a:spcAft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"/>
                      </a:pPr>
                      <a:r>
                        <a:rPr lang="en-US" sz="20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Emulators &amp; Debuggers  </a:t>
                      </a:r>
                    </a:p>
                    <a:p>
                      <a:pPr marL="342900" marR="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"/>
                      </a:pPr>
                      <a:r>
                        <a:rPr lang="en-US" sz="20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Performance Profiler </a:t>
                      </a:r>
                    </a:p>
                    <a:p>
                      <a:pPr marL="342900" marR="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"/>
                      </a:pPr>
                      <a:r>
                        <a:rPr lang="en-US" sz="20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Live Development </a:t>
                      </a:r>
                      <a:endParaRPr lang="en-US" sz="2000" u="none" strike="noStrike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Wingdings" panose="05000000000000000000" pitchFamily="2" charset="2"/>
                        <a:ea typeface="Wingdings" panose="05000000000000000000" pitchFamily="2" charset="2"/>
                        <a:cs typeface="Wingdings" panose="05000000000000000000" pitchFamily="2" charset="2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5"/>
                        </a:spcAft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"/>
                      </a:pPr>
                      <a:r>
                        <a:rPr lang="en-US" sz="20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Build &amp; Package Services  </a:t>
                      </a:r>
                    </a:p>
                    <a:p>
                      <a:pPr marL="342900" marR="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95"/>
                        </a:spcAft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"/>
                      </a:pPr>
                      <a:r>
                        <a:rPr lang="en-US" sz="20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Popular Hybrid &amp; Web stores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84644" y="5063319"/>
            <a:ext cx="8807356" cy="156966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For </a:t>
            </a:r>
            <a:r>
              <a:rPr lang="en-US" sz="3600" dirty="0" err="1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36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/ Internship</a:t>
            </a: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please download the "</a:t>
            </a:r>
            <a:r>
              <a:rPr lang="en-US" sz="2000" dirty="0" err="1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registration form" from our website www.kaashivinfotech.com. Fill the form and send it to kaashiv.info@gmail.com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" y="5063319"/>
            <a:ext cx="14716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t1.gstatic.com/images?q=tbn:ANd9GcSMReLS08nbNBq091ftyaeMC_KbIJNVs94rR7JwT5WWvYBxlDw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08" y="5089297"/>
            <a:ext cx="893763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63674" y="6544813"/>
            <a:ext cx="55086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MS Gothic" panose="020B0609070205080204" pitchFamily="49" charset="-128"/>
              </a:rPr>
              <a:t>www.kaashivinfotech.com</a:t>
            </a:r>
          </a:p>
        </p:txBody>
      </p:sp>
    </p:spTree>
    <p:extLst>
      <p:ext uri="{BB962C8B-B14F-4D97-AF65-F5344CB8AC3E}">
        <p14:creationId xmlns:p14="http://schemas.microsoft.com/office/powerpoint/2010/main" val="4073111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15</TotalTime>
  <Words>1137</Words>
  <Application>Microsoft Office PowerPoint</Application>
  <PresentationFormat>Widescreen</PresentationFormat>
  <Paragraphs>124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Adobe Gothic Std B</vt:lpstr>
      <vt:lpstr>MS Gothic</vt:lpstr>
      <vt:lpstr>Arial</vt:lpstr>
      <vt:lpstr>Calibri</vt:lpstr>
      <vt:lpstr>Tahoma</vt:lpstr>
      <vt:lpstr>Times New Roman</vt:lpstr>
      <vt:lpstr>Trebuchet MS</vt:lpstr>
      <vt:lpstr>Tw Cen MT</vt:lpstr>
      <vt:lpstr>Wingdings</vt:lpstr>
      <vt:lpstr>Circuit</vt:lpstr>
      <vt:lpstr>KaaShiv InfoTech</vt:lpstr>
      <vt:lpstr>PowerPoint Presentation</vt:lpstr>
      <vt:lpstr>Write once, Deploy Across Many App Stores and Devices  </vt:lpstr>
      <vt:lpstr>PowerPoint Presentation</vt:lpstr>
      <vt:lpstr>Key Benefits </vt:lpstr>
      <vt:lpstr>PowerPoint Presentation</vt:lpstr>
      <vt:lpstr>From Idea to App Store Streamlined Workflow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KaaShiv InfoTech</dc:title>
  <dc:creator>Kaashiv</dc:creator>
  <cp:lastModifiedBy>Kaashiv</cp:lastModifiedBy>
  <cp:revision>3</cp:revision>
  <dcterms:created xsi:type="dcterms:W3CDTF">2015-11-01T05:57:21Z</dcterms:created>
  <dcterms:modified xsi:type="dcterms:W3CDTF">2015-11-01T06:12:23Z</dcterms:modified>
</cp:coreProperties>
</file>